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0"/>
  </p:sldMasterIdLst>
  <p:notesMasterIdLst>
    <p:notesMasterId r:id="rId99"/>
  </p:notesMasterIdLst>
  <p:handoutMasterIdLst>
    <p:handoutMasterId r:id="rId100"/>
  </p:handoutMasterIdLst>
  <p:sldIdLst>
    <p:sldId id="282" r:id="rId61"/>
    <p:sldId id="295" r:id="rId62"/>
    <p:sldId id="344" r:id="rId63"/>
    <p:sldId id="291" r:id="rId64"/>
    <p:sldId id="283" r:id="rId65"/>
    <p:sldId id="303" r:id="rId66"/>
    <p:sldId id="337" r:id="rId67"/>
    <p:sldId id="305" r:id="rId68"/>
    <p:sldId id="313" r:id="rId69"/>
    <p:sldId id="314" r:id="rId70"/>
    <p:sldId id="336" r:id="rId71"/>
    <p:sldId id="315" r:id="rId72"/>
    <p:sldId id="317" r:id="rId73"/>
    <p:sldId id="335" r:id="rId74"/>
    <p:sldId id="321" r:id="rId75"/>
    <p:sldId id="345" r:id="rId76"/>
    <p:sldId id="318" r:id="rId77"/>
    <p:sldId id="319" r:id="rId78"/>
    <p:sldId id="322" r:id="rId79"/>
    <p:sldId id="334" r:id="rId80"/>
    <p:sldId id="329" r:id="rId81"/>
    <p:sldId id="330" r:id="rId82"/>
    <p:sldId id="346" r:id="rId83"/>
    <p:sldId id="333" r:id="rId84"/>
    <p:sldId id="324" r:id="rId85"/>
    <p:sldId id="323" r:id="rId86"/>
    <p:sldId id="332" r:id="rId87"/>
    <p:sldId id="326" r:id="rId88"/>
    <p:sldId id="327" r:id="rId89"/>
    <p:sldId id="312" r:id="rId90"/>
    <p:sldId id="338" r:id="rId91"/>
    <p:sldId id="339" r:id="rId92"/>
    <p:sldId id="340" r:id="rId93"/>
    <p:sldId id="341" r:id="rId94"/>
    <p:sldId id="300" r:id="rId95"/>
    <p:sldId id="347" r:id="rId96"/>
    <p:sldId id="342" r:id="rId97"/>
    <p:sldId id="34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4B46E-1FC4-4A62-A82F-3F9B6E67C207}">
          <p14:sldIdLst>
            <p14:sldId id="282"/>
            <p14:sldId id="295"/>
            <p14:sldId id="344"/>
            <p14:sldId id="291"/>
            <p14:sldId id="283"/>
            <p14:sldId id="303"/>
            <p14:sldId id="337"/>
            <p14:sldId id="305"/>
            <p14:sldId id="313"/>
            <p14:sldId id="314"/>
            <p14:sldId id="336"/>
            <p14:sldId id="315"/>
            <p14:sldId id="317"/>
            <p14:sldId id="335"/>
            <p14:sldId id="321"/>
            <p14:sldId id="345"/>
            <p14:sldId id="318"/>
            <p14:sldId id="319"/>
            <p14:sldId id="322"/>
            <p14:sldId id="334"/>
            <p14:sldId id="329"/>
            <p14:sldId id="330"/>
            <p14:sldId id="346"/>
            <p14:sldId id="333"/>
            <p14:sldId id="324"/>
            <p14:sldId id="323"/>
            <p14:sldId id="332"/>
            <p14:sldId id="326"/>
            <p14:sldId id="327"/>
            <p14:sldId id="312"/>
            <p14:sldId id="338"/>
            <p14:sldId id="339"/>
            <p14:sldId id="340"/>
            <p14:sldId id="341"/>
            <p14:sldId id="300"/>
            <p14:sldId id="347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5" autoAdjust="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6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87" Type="http://schemas.openxmlformats.org/officeDocument/2006/relationships/slide" Target="slides/slide27.xml"/><Relationship Id="rId102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77" Type="http://schemas.openxmlformats.org/officeDocument/2006/relationships/slide" Target="slides/slide17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103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4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A433A-5077-4C87-925B-29C8D3F0AD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B9A76DA-9ECD-4AB4-B9C3-B27EDC43871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is steganography?</a:t>
          </a:r>
        </a:p>
      </dgm:t>
    </dgm:pt>
    <dgm:pt modelId="{34274B21-10C6-4838-96F8-DD59A41EF3E5}" type="parTrans" cxnId="{C9BEB625-C0B4-47CF-9DCD-4260BD8D3C48}">
      <dgm:prSet/>
      <dgm:spPr/>
      <dgm:t>
        <a:bodyPr/>
        <a:lstStyle/>
        <a:p>
          <a:endParaRPr lang="en-IN"/>
        </a:p>
      </dgm:t>
    </dgm:pt>
    <dgm:pt modelId="{23D9F883-BB26-4D6C-9C7E-0B94F236E46E}" type="sibTrans" cxnId="{C9BEB625-C0B4-47CF-9DCD-4260BD8D3C48}">
      <dgm:prSet/>
      <dgm:spPr/>
      <dgm:t>
        <a:bodyPr/>
        <a:lstStyle/>
        <a:p>
          <a:endParaRPr lang="en-IN"/>
        </a:p>
      </dgm:t>
    </dgm:pt>
    <dgm:pt modelId="{5F89C071-F36E-4F6C-B050-31889120E10F}">
      <dgm:prSet/>
      <dgm:spPr/>
      <dgm:t>
        <a:bodyPr/>
        <a:lstStyle/>
        <a:p>
          <a:r>
            <a:rPr lang="en-IN" dirty="0"/>
            <a:t>Steganography is the science that involves communicating secret data in an appropriate </a:t>
          </a:r>
          <a:r>
            <a:rPr lang="en-IN" b="1" dirty="0"/>
            <a:t>Multimedia carrier</a:t>
          </a:r>
          <a:r>
            <a:rPr lang="en-IN" dirty="0"/>
            <a:t>, e.g., image, audio, and video files. </a:t>
          </a:r>
        </a:p>
      </dgm:t>
    </dgm:pt>
    <dgm:pt modelId="{2EA98B61-6418-44FE-966F-7944D726066D}" type="parTrans" cxnId="{1479E008-2148-44F7-8F35-F4A1034259C5}">
      <dgm:prSet/>
      <dgm:spPr/>
      <dgm:t>
        <a:bodyPr/>
        <a:lstStyle/>
        <a:p>
          <a:endParaRPr lang="en-IN"/>
        </a:p>
      </dgm:t>
    </dgm:pt>
    <dgm:pt modelId="{64DF75CC-A4B8-4F17-B809-67BDF7AE6B80}" type="sibTrans" cxnId="{1479E008-2148-44F7-8F35-F4A1034259C5}">
      <dgm:prSet/>
      <dgm:spPr/>
      <dgm:t>
        <a:bodyPr/>
        <a:lstStyle/>
        <a:p>
          <a:endParaRPr lang="en-IN"/>
        </a:p>
      </dgm:t>
    </dgm:pt>
    <dgm:pt modelId="{FFB6B94D-90F4-4C70-B712-C45A08C7338B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has to be done?</a:t>
          </a:r>
        </a:p>
      </dgm:t>
    </dgm:pt>
    <dgm:pt modelId="{22FFC1F8-22BC-4B7B-8CB7-81B68FCA2EA2}" type="parTrans" cxnId="{BD48B7C2-36D5-4E7B-96DA-A883355177BA}">
      <dgm:prSet/>
      <dgm:spPr/>
      <dgm:t>
        <a:bodyPr/>
        <a:lstStyle/>
        <a:p>
          <a:endParaRPr lang="en-IN"/>
        </a:p>
      </dgm:t>
    </dgm:pt>
    <dgm:pt modelId="{6A23F381-8C41-4B58-9968-27441F453ED0}" type="sibTrans" cxnId="{BD48B7C2-36D5-4E7B-96DA-A883355177BA}">
      <dgm:prSet/>
      <dgm:spPr/>
      <dgm:t>
        <a:bodyPr/>
        <a:lstStyle/>
        <a:p>
          <a:endParaRPr lang="en-IN"/>
        </a:p>
      </dgm:t>
    </dgm:pt>
    <dgm:pt modelId="{1617A9FD-DAB4-48C4-857F-97951401DF56}">
      <dgm:prSet/>
      <dgm:spPr/>
      <dgm:t>
        <a:bodyPr/>
        <a:lstStyle/>
        <a:p>
          <a:r>
            <a:rPr lang="en-IN"/>
            <a:t>It comes under the assumption that if the feature is visible, the point of attack is evident, thus the goal here is always to </a:t>
          </a:r>
          <a:r>
            <a:rPr lang="en-IN" b="1"/>
            <a:t>conceal the very existence of the embedded data. </a:t>
          </a:r>
          <a:endParaRPr lang="en-IN"/>
        </a:p>
      </dgm:t>
    </dgm:pt>
    <dgm:pt modelId="{65CED0EB-36CB-4736-82B4-5295FFA087FB}" type="parTrans" cxnId="{F8B0CED0-08C2-4FE0-B756-88F44A4F3598}">
      <dgm:prSet/>
      <dgm:spPr/>
      <dgm:t>
        <a:bodyPr/>
        <a:lstStyle/>
        <a:p>
          <a:endParaRPr lang="en-IN"/>
        </a:p>
      </dgm:t>
    </dgm:pt>
    <dgm:pt modelId="{7433BCCB-A1AC-4757-9D5E-8FEDEA9B7434}" type="sibTrans" cxnId="{F8B0CED0-08C2-4FE0-B756-88F44A4F3598}">
      <dgm:prSet/>
      <dgm:spPr/>
      <dgm:t>
        <a:bodyPr/>
        <a:lstStyle/>
        <a:p>
          <a:endParaRPr lang="en-IN"/>
        </a:p>
      </dgm:t>
    </dgm:pt>
    <dgm:pt modelId="{1B3FAB7C-E2F7-4C17-9064-5150F9FDE9C9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Why steganography?</a:t>
          </a:r>
        </a:p>
      </dgm:t>
    </dgm:pt>
    <dgm:pt modelId="{BC6C4111-4F9D-4E94-84C9-7D225A142D39}" type="parTrans" cxnId="{92866DED-B598-4423-893D-130F3B41119A}">
      <dgm:prSet/>
      <dgm:spPr/>
      <dgm:t>
        <a:bodyPr/>
        <a:lstStyle/>
        <a:p>
          <a:endParaRPr lang="en-IN"/>
        </a:p>
      </dgm:t>
    </dgm:pt>
    <dgm:pt modelId="{012096C8-7294-4A4C-B35E-F4A15F320FDE}" type="sibTrans" cxnId="{92866DED-B598-4423-893D-130F3B41119A}">
      <dgm:prSet/>
      <dgm:spPr/>
      <dgm:t>
        <a:bodyPr/>
        <a:lstStyle/>
        <a:p>
          <a:endParaRPr lang="en-IN"/>
        </a:p>
      </dgm:t>
    </dgm:pt>
    <dgm:pt modelId="{2D0E4CC0-2B39-417A-9680-26247DE9E042}">
      <dgm:prSet/>
      <dgm:spPr/>
      <dgm:t>
        <a:bodyPr/>
        <a:lstStyle/>
        <a:p>
          <a:r>
            <a:rPr lang="en-IN" dirty="0"/>
            <a:t>The advantage of steganography over cryptography alone is that the intended secret message </a:t>
          </a:r>
          <a:r>
            <a:rPr lang="en-IN" b="1" dirty="0"/>
            <a:t>does not attract attention </a:t>
          </a:r>
          <a:r>
            <a:rPr lang="en-IN" dirty="0"/>
            <a:t>to itself as an object of scrutiny. </a:t>
          </a:r>
        </a:p>
      </dgm:t>
    </dgm:pt>
    <dgm:pt modelId="{D33AB181-32B5-4A20-8BA0-8D9F87CE0B6C}" type="parTrans" cxnId="{6E3B2715-3820-493D-98FD-B68CB9F08356}">
      <dgm:prSet/>
      <dgm:spPr/>
      <dgm:t>
        <a:bodyPr/>
        <a:lstStyle/>
        <a:p>
          <a:endParaRPr lang="en-IN"/>
        </a:p>
      </dgm:t>
    </dgm:pt>
    <dgm:pt modelId="{01CC00B4-0CF1-474B-864A-EA57976F2911}" type="sibTrans" cxnId="{6E3B2715-3820-493D-98FD-B68CB9F08356}">
      <dgm:prSet/>
      <dgm:spPr/>
      <dgm:t>
        <a:bodyPr/>
        <a:lstStyle/>
        <a:p>
          <a:endParaRPr lang="en-IN"/>
        </a:p>
      </dgm:t>
    </dgm:pt>
    <dgm:pt modelId="{7B933EFE-B833-4380-891F-E77473707529}" type="pres">
      <dgm:prSet presAssocID="{503A433A-5077-4C87-925B-29C8D3F0AD72}" presName="linear" presStyleCnt="0">
        <dgm:presLayoutVars>
          <dgm:dir/>
          <dgm:animLvl val="lvl"/>
          <dgm:resizeHandles val="exact"/>
        </dgm:presLayoutVars>
      </dgm:prSet>
      <dgm:spPr/>
    </dgm:pt>
    <dgm:pt modelId="{6A6E9583-09E2-42D9-AA45-6AC7B2D24305}" type="pres">
      <dgm:prSet presAssocID="{9B9A76DA-9ECD-4AB4-B9C3-B27EDC438718}" presName="parentLin" presStyleCnt="0"/>
      <dgm:spPr/>
    </dgm:pt>
    <dgm:pt modelId="{7DC92056-81BA-42F5-BB40-9602F3E54E9A}" type="pres">
      <dgm:prSet presAssocID="{9B9A76DA-9ECD-4AB4-B9C3-B27EDC438718}" presName="parentLeftMargin" presStyleLbl="node1" presStyleIdx="0" presStyleCnt="3"/>
      <dgm:spPr/>
    </dgm:pt>
    <dgm:pt modelId="{6E91F9EF-E5EC-4F2A-ABC8-607D2B3E204C}" type="pres">
      <dgm:prSet presAssocID="{9B9A76DA-9ECD-4AB4-B9C3-B27EDC4387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748B27-8E18-4AE1-BF46-7D0BE4CA52D3}" type="pres">
      <dgm:prSet presAssocID="{9B9A76DA-9ECD-4AB4-B9C3-B27EDC438718}" presName="negativeSpace" presStyleCnt="0"/>
      <dgm:spPr/>
    </dgm:pt>
    <dgm:pt modelId="{6DB2456F-F281-4889-9EAB-4EB39C9A7827}" type="pres">
      <dgm:prSet presAssocID="{9B9A76DA-9ECD-4AB4-B9C3-B27EDC438718}" presName="childText" presStyleLbl="conFgAcc1" presStyleIdx="0" presStyleCnt="3">
        <dgm:presLayoutVars>
          <dgm:bulletEnabled val="1"/>
        </dgm:presLayoutVars>
      </dgm:prSet>
      <dgm:spPr/>
    </dgm:pt>
    <dgm:pt modelId="{2CDD65E7-594E-4907-9190-2ACE723FAD41}" type="pres">
      <dgm:prSet presAssocID="{23D9F883-BB26-4D6C-9C7E-0B94F236E46E}" presName="spaceBetweenRectangles" presStyleCnt="0"/>
      <dgm:spPr/>
    </dgm:pt>
    <dgm:pt modelId="{B9B798FB-D2E7-4EF3-BC42-1EF3F444174A}" type="pres">
      <dgm:prSet presAssocID="{FFB6B94D-90F4-4C70-B712-C45A08C7338B}" presName="parentLin" presStyleCnt="0"/>
      <dgm:spPr/>
    </dgm:pt>
    <dgm:pt modelId="{816A5C07-B707-4DA5-9085-92C7C5AE46D2}" type="pres">
      <dgm:prSet presAssocID="{FFB6B94D-90F4-4C70-B712-C45A08C7338B}" presName="parentLeftMargin" presStyleLbl="node1" presStyleIdx="0" presStyleCnt="3"/>
      <dgm:spPr/>
    </dgm:pt>
    <dgm:pt modelId="{335F6992-A086-4434-84F5-B0A4E18DFAEA}" type="pres">
      <dgm:prSet presAssocID="{FFB6B94D-90F4-4C70-B712-C45A08C733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5DD095-BB1A-445B-9EB4-721CC8B51B81}" type="pres">
      <dgm:prSet presAssocID="{FFB6B94D-90F4-4C70-B712-C45A08C7338B}" presName="negativeSpace" presStyleCnt="0"/>
      <dgm:spPr/>
    </dgm:pt>
    <dgm:pt modelId="{0EE97E2D-84EE-451C-A5D4-5BFCF1C56632}" type="pres">
      <dgm:prSet presAssocID="{FFB6B94D-90F4-4C70-B712-C45A08C7338B}" presName="childText" presStyleLbl="conFgAcc1" presStyleIdx="1" presStyleCnt="3">
        <dgm:presLayoutVars>
          <dgm:bulletEnabled val="1"/>
        </dgm:presLayoutVars>
      </dgm:prSet>
      <dgm:spPr/>
    </dgm:pt>
    <dgm:pt modelId="{5CF6B55E-76F7-4C7B-AA9E-9CC4ABC12870}" type="pres">
      <dgm:prSet presAssocID="{6A23F381-8C41-4B58-9968-27441F453ED0}" presName="spaceBetweenRectangles" presStyleCnt="0"/>
      <dgm:spPr/>
    </dgm:pt>
    <dgm:pt modelId="{2530D55A-6810-4A48-AFD5-FB50DA332F93}" type="pres">
      <dgm:prSet presAssocID="{1B3FAB7C-E2F7-4C17-9064-5150F9FDE9C9}" presName="parentLin" presStyleCnt="0"/>
      <dgm:spPr/>
    </dgm:pt>
    <dgm:pt modelId="{B24D6104-D5F1-4D00-9313-3363312D31FA}" type="pres">
      <dgm:prSet presAssocID="{1B3FAB7C-E2F7-4C17-9064-5150F9FDE9C9}" presName="parentLeftMargin" presStyleLbl="node1" presStyleIdx="1" presStyleCnt="3"/>
      <dgm:spPr/>
    </dgm:pt>
    <dgm:pt modelId="{320FD5CC-452F-46F8-91D4-162F243625FD}" type="pres">
      <dgm:prSet presAssocID="{1B3FAB7C-E2F7-4C17-9064-5150F9FDE9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767CBF-83BB-4762-8ED9-E91C144211E8}" type="pres">
      <dgm:prSet presAssocID="{1B3FAB7C-E2F7-4C17-9064-5150F9FDE9C9}" presName="negativeSpace" presStyleCnt="0"/>
      <dgm:spPr/>
    </dgm:pt>
    <dgm:pt modelId="{A929CBE2-6A6D-4C5B-9619-C24CAC4E1FF1}" type="pres">
      <dgm:prSet presAssocID="{1B3FAB7C-E2F7-4C17-9064-5150F9FDE9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479E008-2148-44F7-8F35-F4A1034259C5}" srcId="{9B9A76DA-9ECD-4AB4-B9C3-B27EDC438718}" destId="{5F89C071-F36E-4F6C-B050-31889120E10F}" srcOrd="0" destOrd="0" parTransId="{2EA98B61-6418-44FE-966F-7944D726066D}" sibTransId="{64DF75CC-A4B8-4F17-B809-67BDF7AE6B80}"/>
    <dgm:cxn modelId="{D2D8B30A-EFEC-4404-8DE0-6983A945FF97}" type="presOf" srcId="{9B9A76DA-9ECD-4AB4-B9C3-B27EDC438718}" destId="{7DC92056-81BA-42F5-BB40-9602F3E54E9A}" srcOrd="0" destOrd="0" presId="urn:microsoft.com/office/officeart/2005/8/layout/list1"/>
    <dgm:cxn modelId="{6E3B2715-3820-493D-98FD-B68CB9F08356}" srcId="{1B3FAB7C-E2F7-4C17-9064-5150F9FDE9C9}" destId="{2D0E4CC0-2B39-417A-9680-26247DE9E042}" srcOrd="0" destOrd="0" parTransId="{D33AB181-32B5-4A20-8BA0-8D9F87CE0B6C}" sibTransId="{01CC00B4-0CF1-474B-864A-EA57976F2911}"/>
    <dgm:cxn modelId="{C9BEB625-C0B4-47CF-9DCD-4260BD8D3C48}" srcId="{503A433A-5077-4C87-925B-29C8D3F0AD72}" destId="{9B9A76DA-9ECD-4AB4-B9C3-B27EDC438718}" srcOrd="0" destOrd="0" parTransId="{34274B21-10C6-4838-96F8-DD59A41EF3E5}" sibTransId="{23D9F883-BB26-4D6C-9C7E-0B94F236E46E}"/>
    <dgm:cxn modelId="{E4375629-E482-452F-8E4E-33D08133C2FD}" type="presOf" srcId="{5F89C071-F36E-4F6C-B050-31889120E10F}" destId="{6DB2456F-F281-4889-9EAB-4EB39C9A7827}" srcOrd="0" destOrd="0" presId="urn:microsoft.com/office/officeart/2005/8/layout/list1"/>
    <dgm:cxn modelId="{7F4E085D-C2CA-45CE-821C-444107619EA2}" type="presOf" srcId="{1617A9FD-DAB4-48C4-857F-97951401DF56}" destId="{0EE97E2D-84EE-451C-A5D4-5BFCF1C56632}" srcOrd="0" destOrd="0" presId="urn:microsoft.com/office/officeart/2005/8/layout/list1"/>
    <dgm:cxn modelId="{13BD4D43-CDAD-4B28-897A-FD23CE92CC25}" type="presOf" srcId="{1B3FAB7C-E2F7-4C17-9064-5150F9FDE9C9}" destId="{B24D6104-D5F1-4D00-9313-3363312D31FA}" srcOrd="0" destOrd="0" presId="urn:microsoft.com/office/officeart/2005/8/layout/list1"/>
    <dgm:cxn modelId="{BD48B7C2-36D5-4E7B-96DA-A883355177BA}" srcId="{503A433A-5077-4C87-925B-29C8D3F0AD72}" destId="{FFB6B94D-90F4-4C70-B712-C45A08C7338B}" srcOrd="1" destOrd="0" parTransId="{22FFC1F8-22BC-4B7B-8CB7-81B68FCA2EA2}" sibTransId="{6A23F381-8C41-4B58-9968-27441F453ED0}"/>
    <dgm:cxn modelId="{6B2C78C3-4C41-4CA0-B87D-C716CBFF9B60}" type="presOf" srcId="{1B3FAB7C-E2F7-4C17-9064-5150F9FDE9C9}" destId="{320FD5CC-452F-46F8-91D4-162F243625FD}" srcOrd="1" destOrd="0" presId="urn:microsoft.com/office/officeart/2005/8/layout/list1"/>
    <dgm:cxn modelId="{F8B0CED0-08C2-4FE0-B756-88F44A4F3598}" srcId="{FFB6B94D-90F4-4C70-B712-C45A08C7338B}" destId="{1617A9FD-DAB4-48C4-857F-97951401DF56}" srcOrd="0" destOrd="0" parTransId="{65CED0EB-36CB-4736-82B4-5295FFA087FB}" sibTransId="{7433BCCB-A1AC-4757-9D5E-8FEDEA9B7434}"/>
    <dgm:cxn modelId="{633F88E8-E927-458E-B162-85686C6F2EAE}" type="presOf" srcId="{2D0E4CC0-2B39-417A-9680-26247DE9E042}" destId="{A929CBE2-6A6D-4C5B-9619-C24CAC4E1FF1}" srcOrd="0" destOrd="0" presId="urn:microsoft.com/office/officeart/2005/8/layout/list1"/>
    <dgm:cxn modelId="{200B78E9-A140-4E2A-9BFB-649A48EC7A55}" type="presOf" srcId="{503A433A-5077-4C87-925B-29C8D3F0AD72}" destId="{7B933EFE-B833-4380-891F-E77473707529}" srcOrd="0" destOrd="0" presId="urn:microsoft.com/office/officeart/2005/8/layout/list1"/>
    <dgm:cxn modelId="{891AC0EA-C608-4031-82A7-240E34C588AC}" type="presOf" srcId="{FFB6B94D-90F4-4C70-B712-C45A08C7338B}" destId="{816A5C07-B707-4DA5-9085-92C7C5AE46D2}" srcOrd="0" destOrd="0" presId="urn:microsoft.com/office/officeart/2005/8/layout/list1"/>
    <dgm:cxn modelId="{92866DED-B598-4423-893D-130F3B41119A}" srcId="{503A433A-5077-4C87-925B-29C8D3F0AD72}" destId="{1B3FAB7C-E2F7-4C17-9064-5150F9FDE9C9}" srcOrd="2" destOrd="0" parTransId="{BC6C4111-4F9D-4E94-84C9-7D225A142D39}" sibTransId="{012096C8-7294-4A4C-B35E-F4A15F320FDE}"/>
    <dgm:cxn modelId="{95A0F0FA-B2DF-4EE8-85AD-3E38E7BACC45}" type="presOf" srcId="{9B9A76DA-9ECD-4AB4-B9C3-B27EDC438718}" destId="{6E91F9EF-E5EC-4F2A-ABC8-607D2B3E204C}" srcOrd="1" destOrd="0" presId="urn:microsoft.com/office/officeart/2005/8/layout/list1"/>
    <dgm:cxn modelId="{4A31EAFC-AD21-4FF4-828F-BE6FE88A9990}" type="presOf" srcId="{FFB6B94D-90F4-4C70-B712-C45A08C7338B}" destId="{335F6992-A086-4434-84F5-B0A4E18DFAEA}" srcOrd="1" destOrd="0" presId="urn:microsoft.com/office/officeart/2005/8/layout/list1"/>
    <dgm:cxn modelId="{8FA1CA60-0F17-4B07-86A6-F793C8158235}" type="presParOf" srcId="{7B933EFE-B833-4380-891F-E77473707529}" destId="{6A6E9583-09E2-42D9-AA45-6AC7B2D24305}" srcOrd="0" destOrd="0" presId="urn:microsoft.com/office/officeart/2005/8/layout/list1"/>
    <dgm:cxn modelId="{82971F56-D9DA-4F40-8327-DFFA8C41A5B6}" type="presParOf" srcId="{6A6E9583-09E2-42D9-AA45-6AC7B2D24305}" destId="{7DC92056-81BA-42F5-BB40-9602F3E54E9A}" srcOrd="0" destOrd="0" presId="urn:microsoft.com/office/officeart/2005/8/layout/list1"/>
    <dgm:cxn modelId="{91C9EABD-DE68-4940-AB06-7A53F4632296}" type="presParOf" srcId="{6A6E9583-09E2-42D9-AA45-6AC7B2D24305}" destId="{6E91F9EF-E5EC-4F2A-ABC8-607D2B3E204C}" srcOrd="1" destOrd="0" presId="urn:microsoft.com/office/officeart/2005/8/layout/list1"/>
    <dgm:cxn modelId="{DF18A847-9E96-4FAE-9085-535B40FF5945}" type="presParOf" srcId="{7B933EFE-B833-4380-891F-E77473707529}" destId="{A8748B27-8E18-4AE1-BF46-7D0BE4CA52D3}" srcOrd="1" destOrd="0" presId="urn:microsoft.com/office/officeart/2005/8/layout/list1"/>
    <dgm:cxn modelId="{EFC030E4-2EA7-4EF8-82A7-19B7CD08AB34}" type="presParOf" srcId="{7B933EFE-B833-4380-891F-E77473707529}" destId="{6DB2456F-F281-4889-9EAB-4EB39C9A7827}" srcOrd="2" destOrd="0" presId="urn:microsoft.com/office/officeart/2005/8/layout/list1"/>
    <dgm:cxn modelId="{81901209-E8A3-4B76-BA43-75EFD62EDB62}" type="presParOf" srcId="{7B933EFE-B833-4380-891F-E77473707529}" destId="{2CDD65E7-594E-4907-9190-2ACE723FAD41}" srcOrd="3" destOrd="0" presId="urn:microsoft.com/office/officeart/2005/8/layout/list1"/>
    <dgm:cxn modelId="{D7E2820E-58A5-48B8-B522-77AC4E1CADDF}" type="presParOf" srcId="{7B933EFE-B833-4380-891F-E77473707529}" destId="{B9B798FB-D2E7-4EF3-BC42-1EF3F444174A}" srcOrd="4" destOrd="0" presId="urn:microsoft.com/office/officeart/2005/8/layout/list1"/>
    <dgm:cxn modelId="{A85E5866-F2AE-4969-A5D3-8BAB928B7144}" type="presParOf" srcId="{B9B798FB-D2E7-4EF3-BC42-1EF3F444174A}" destId="{816A5C07-B707-4DA5-9085-92C7C5AE46D2}" srcOrd="0" destOrd="0" presId="urn:microsoft.com/office/officeart/2005/8/layout/list1"/>
    <dgm:cxn modelId="{0240DDBD-9A87-4FFF-8D62-74482917A380}" type="presParOf" srcId="{B9B798FB-D2E7-4EF3-BC42-1EF3F444174A}" destId="{335F6992-A086-4434-84F5-B0A4E18DFAEA}" srcOrd="1" destOrd="0" presId="urn:microsoft.com/office/officeart/2005/8/layout/list1"/>
    <dgm:cxn modelId="{8B4A0ED1-5CA1-49D8-AA32-11C50348A700}" type="presParOf" srcId="{7B933EFE-B833-4380-891F-E77473707529}" destId="{F25DD095-BB1A-445B-9EB4-721CC8B51B81}" srcOrd="5" destOrd="0" presId="urn:microsoft.com/office/officeart/2005/8/layout/list1"/>
    <dgm:cxn modelId="{1CA79A54-DA66-4B02-A5C8-00917812B238}" type="presParOf" srcId="{7B933EFE-B833-4380-891F-E77473707529}" destId="{0EE97E2D-84EE-451C-A5D4-5BFCF1C56632}" srcOrd="6" destOrd="0" presId="urn:microsoft.com/office/officeart/2005/8/layout/list1"/>
    <dgm:cxn modelId="{F642ED29-2AA4-48A3-B818-5AB064BCF519}" type="presParOf" srcId="{7B933EFE-B833-4380-891F-E77473707529}" destId="{5CF6B55E-76F7-4C7B-AA9E-9CC4ABC12870}" srcOrd="7" destOrd="0" presId="urn:microsoft.com/office/officeart/2005/8/layout/list1"/>
    <dgm:cxn modelId="{98956FDB-0B24-4096-AF30-68E7162E409A}" type="presParOf" srcId="{7B933EFE-B833-4380-891F-E77473707529}" destId="{2530D55A-6810-4A48-AFD5-FB50DA332F93}" srcOrd="8" destOrd="0" presId="urn:microsoft.com/office/officeart/2005/8/layout/list1"/>
    <dgm:cxn modelId="{8D2DF6DD-8EB4-41F4-82C4-BDF0A28CC6A4}" type="presParOf" srcId="{2530D55A-6810-4A48-AFD5-FB50DA332F93}" destId="{B24D6104-D5F1-4D00-9313-3363312D31FA}" srcOrd="0" destOrd="0" presId="urn:microsoft.com/office/officeart/2005/8/layout/list1"/>
    <dgm:cxn modelId="{107F80CE-37DA-4218-ACB0-BBC4266A78C1}" type="presParOf" srcId="{2530D55A-6810-4A48-AFD5-FB50DA332F93}" destId="{320FD5CC-452F-46F8-91D4-162F243625FD}" srcOrd="1" destOrd="0" presId="urn:microsoft.com/office/officeart/2005/8/layout/list1"/>
    <dgm:cxn modelId="{8A4DB98E-9DC1-4D76-9D1D-ED984160BC66}" type="presParOf" srcId="{7B933EFE-B833-4380-891F-E77473707529}" destId="{54767CBF-83BB-4762-8ED9-E91C144211E8}" srcOrd="9" destOrd="0" presId="urn:microsoft.com/office/officeart/2005/8/layout/list1"/>
    <dgm:cxn modelId="{FD24B4B6-386A-4000-A206-225A5554B0B5}" type="presParOf" srcId="{7B933EFE-B833-4380-891F-E77473707529}" destId="{A929CBE2-6A6D-4C5B-9619-C24CAC4E1FF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C3E80D96-3F40-410E-9A78-B9419172181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38012425-FDE4-4A23-AC61-FFCBEED75B2C}" type="parTrans" cxnId="{10EC1123-51D6-4A60-8A6E-80A25C0BB08A}">
      <dgm:prSet/>
      <dgm:spPr/>
      <dgm:t>
        <a:bodyPr/>
        <a:lstStyle/>
        <a:p>
          <a:endParaRPr lang="en-IN"/>
        </a:p>
      </dgm:t>
    </dgm:pt>
    <dgm:pt modelId="{416DBBEA-5316-4B6F-B331-D356A30DB470}" type="sibTrans" cxnId="{10EC1123-51D6-4A60-8A6E-80A25C0BB08A}">
      <dgm:prSet/>
      <dgm:spPr/>
      <dgm:t>
        <a:bodyPr/>
        <a:lstStyle/>
        <a:p>
          <a:endParaRPr lang="en-IN"/>
        </a:p>
      </dgm:t>
    </dgm:pt>
    <dgm:pt modelId="{0008BA32-9DE5-486B-A6ED-CA5DE65C0572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F22BFD-8A56-4421-8E35-B18559EAC63C}" type="parTrans" cxnId="{B5496B9E-4642-4018-A2D4-7955B44C50BB}">
      <dgm:prSet/>
      <dgm:spPr/>
      <dgm:t>
        <a:bodyPr/>
        <a:lstStyle/>
        <a:p>
          <a:endParaRPr lang="en-IN"/>
        </a:p>
      </dgm:t>
    </dgm:pt>
    <dgm:pt modelId="{EEAB54F7-0BAD-4233-8122-89AFA22168BC}" type="sibTrans" cxnId="{B5496B9E-4642-4018-A2D4-7955B44C50BB}">
      <dgm:prSet/>
      <dgm:spPr/>
      <dgm:t>
        <a:bodyPr/>
        <a:lstStyle/>
        <a:p>
          <a:endParaRPr lang="en-IN"/>
        </a:p>
      </dgm:t>
    </dgm:pt>
    <dgm:pt modelId="{2A97FBF4-0A8E-4A94-9340-1703AA0ED22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6EB1B3E6-D554-4AD7-9EF4-059225B4266C}" type="parTrans" cxnId="{6C629F27-56D3-4B80-B72B-29969C63A17D}">
      <dgm:prSet/>
      <dgm:spPr/>
      <dgm:t>
        <a:bodyPr/>
        <a:lstStyle/>
        <a:p>
          <a:endParaRPr lang="en-IN"/>
        </a:p>
      </dgm:t>
    </dgm:pt>
    <dgm:pt modelId="{86697458-A482-4543-AD4C-0BF890B16104}" type="sibTrans" cxnId="{6C629F27-56D3-4B80-B72B-29969C63A17D}">
      <dgm:prSet/>
      <dgm:spPr/>
      <dgm:t>
        <a:bodyPr/>
        <a:lstStyle/>
        <a:p>
          <a:endParaRPr lang="en-IN"/>
        </a:p>
      </dgm:t>
    </dgm:pt>
    <dgm:pt modelId="{5ED92441-BCC1-4EFB-83EB-1DFA09C0CCA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13026CE-1042-4B7C-A39E-D19B29D7428D}" type="parTrans" cxnId="{71FED2CE-D2F7-495C-94FF-B30502982106}">
      <dgm:prSet/>
      <dgm:spPr/>
      <dgm:t>
        <a:bodyPr/>
        <a:lstStyle/>
        <a:p>
          <a:endParaRPr lang="en-IN"/>
        </a:p>
      </dgm:t>
    </dgm:pt>
    <dgm:pt modelId="{1817F7A6-95B0-485F-A423-0E46C69785E6}" type="sibTrans" cxnId="{71FED2CE-D2F7-495C-94FF-B30502982106}">
      <dgm:prSet/>
      <dgm:spPr/>
      <dgm:t>
        <a:bodyPr/>
        <a:lstStyle/>
        <a:p>
          <a:endParaRPr lang="en-IN"/>
        </a:p>
      </dgm:t>
    </dgm:pt>
    <dgm:pt modelId="{F3D6357A-0280-4900-BF15-30E92665D64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B888EA05-7E99-4BA1-A895-119FC1F63B77}" type="parTrans" cxnId="{B43E237B-4F54-498C-97D4-5F74FD3F5F9F}">
      <dgm:prSet/>
      <dgm:spPr/>
      <dgm:t>
        <a:bodyPr/>
        <a:lstStyle/>
        <a:p>
          <a:endParaRPr lang="en-IN"/>
        </a:p>
      </dgm:t>
    </dgm:pt>
    <dgm:pt modelId="{D2A681B2-7F8E-4C52-A410-C005DA49B9C9}" type="sibTrans" cxnId="{B43E237B-4F54-498C-97D4-5F74FD3F5F9F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48C98B5D-1726-42AF-8F3D-05B7A81DEA44}" type="pres">
      <dgm:prSet presAssocID="{C3E80D96-3F40-410E-9A78-B94191721814}" presName="text_4" presStyleLbl="node1" presStyleIdx="3" presStyleCnt="7">
        <dgm:presLayoutVars>
          <dgm:bulletEnabled val="1"/>
        </dgm:presLayoutVars>
      </dgm:prSet>
      <dgm:spPr/>
    </dgm:pt>
    <dgm:pt modelId="{F091246E-AFDE-40C5-9370-D79CC20D5C5C}" type="pres">
      <dgm:prSet presAssocID="{C3E80D96-3F40-410E-9A78-B94191721814}" presName="accent_4" presStyleCnt="0"/>
      <dgm:spPr/>
    </dgm:pt>
    <dgm:pt modelId="{08CFEAB8-11FB-4D29-9F67-5952F2D0C8AA}" type="pres">
      <dgm:prSet presAssocID="{C3E80D96-3F40-410E-9A78-B94191721814}" presName="accentRepeatNode" presStyleLbl="solidFgAcc1" presStyleIdx="3" presStyleCnt="7"/>
      <dgm:spPr/>
    </dgm:pt>
    <dgm:pt modelId="{638103DF-2328-43F3-84BC-E4BBA3DA7D1D}" type="pres">
      <dgm:prSet presAssocID="{0008BA32-9DE5-486B-A6ED-CA5DE65C0572}" presName="text_5" presStyleLbl="node1" presStyleIdx="4" presStyleCnt="7">
        <dgm:presLayoutVars>
          <dgm:bulletEnabled val="1"/>
        </dgm:presLayoutVars>
      </dgm:prSet>
      <dgm:spPr/>
    </dgm:pt>
    <dgm:pt modelId="{D3261D9A-B948-467B-897E-D699EA5E81D9}" type="pres">
      <dgm:prSet presAssocID="{0008BA32-9DE5-486B-A6ED-CA5DE65C0572}" presName="accent_5" presStyleCnt="0"/>
      <dgm:spPr/>
    </dgm:pt>
    <dgm:pt modelId="{3E0A3F4B-51AF-4717-BC4A-4DD5C8E51C4D}" type="pres">
      <dgm:prSet presAssocID="{0008BA32-9DE5-486B-A6ED-CA5DE65C0572}" presName="accentRepeatNode" presStyleLbl="solidFgAcc1" presStyleIdx="4" presStyleCnt="7"/>
      <dgm:spPr/>
    </dgm:pt>
    <dgm:pt modelId="{7513DCC7-B44B-496D-B2B5-ECEABFB08EED}" type="pres">
      <dgm:prSet presAssocID="{2A97FBF4-0A8E-4A94-9340-1703AA0ED226}" presName="text_6" presStyleLbl="node1" presStyleIdx="5" presStyleCnt="7">
        <dgm:presLayoutVars>
          <dgm:bulletEnabled val="1"/>
        </dgm:presLayoutVars>
      </dgm:prSet>
      <dgm:spPr/>
    </dgm:pt>
    <dgm:pt modelId="{FED48F52-54C7-4F4A-9C26-E60124BAFAD8}" type="pres">
      <dgm:prSet presAssocID="{2A97FBF4-0A8E-4A94-9340-1703AA0ED226}" presName="accent_6" presStyleCnt="0"/>
      <dgm:spPr/>
    </dgm:pt>
    <dgm:pt modelId="{A25987CD-E3FD-490C-A0BA-FCD48B1081E5}" type="pres">
      <dgm:prSet presAssocID="{2A97FBF4-0A8E-4A94-9340-1703AA0ED226}" presName="accentRepeatNode" presStyleLbl="solidFgAcc1" presStyleIdx="5" presStyleCnt="7"/>
      <dgm:spPr/>
    </dgm:pt>
    <dgm:pt modelId="{E283994B-A8E3-4E83-A620-CECBF9782AEE}" type="pres">
      <dgm:prSet presAssocID="{5ED92441-BCC1-4EFB-83EB-1DFA09C0CCAC}" presName="text_7" presStyleLbl="node1" presStyleIdx="6" presStyleCnt="7">
        <dgm:presLayoutVars>
          <dgm:bulletEnabled val="1"/>
        </dgm:presLayoutVars>
      </dgm:prSet>
      <dgm:spPr/>
    </dgm:pt>
    <dgm:pt modelId="{BDE52AF6-516B-4727-A06E-EF5A89031F8D}" type="pres">
      <dgm:prSet presAssocID="{5ED92441-BCC1-4EFB-83EB-1DFA09C0CCAC}" presName="accent_7" presStyleCnt="0"/>
      <dgm:spPr/>
    </dgm:pt>
    <dgm:pt modelId="{29068C5F-DD7A-4849-88D4-2A81C5EA7846}" type="pres">
      <dgm:prSet presAssocID="{5ED92441-BCC1-4EFB-83EB-1DFA09C0CCAC}" presName="accentRepeatNode" presStyleLbl="solidFgAcc1" presStyleIdx="6" presStyleCnt="7"/>
      <dgm:spPr/>
    </dgm:pt>
  </dgm:ptLst>
  <dgm:cxnLst>
    <dgm:cxn modelId="{3BEBC20A-A6A9-4977-AF40-CD3CA715CF3F}" type="presOf" srcId="{C3E80D96-3F40-410E-9A78-B94191721814}" destId="{48C98B5D-1726-42AF-8F3D-05B7A81DEA44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10EC1123-51D6-4A60-8A6E-80A25C0BB08A}" srcId="{CF0A5880-9725-416A-AE39-C0AA4077644C}" destId="{C3E80D96-3F40-410E-9A78-B94191721814}" srcOrd="3" destOrd="0" parTransId="{38012425-FDE4-4A23-AC61-FFCBEED75B2C}" sibTransId="{416DBBEA-5316-4B6F-B331-D356A30DB470}"/>
    <dgm:cxn modelId="{6C629F27-56D3-4B80-B72B-29969C63A17D}" srcId="{CF0A5880-9725-416A-AE39-C0AA4077644C}" destId="{2A97FBF4-0A8E-4A94-9340-1703AA0ED226}" srcOrd="5" destOrd="0" parTransId="{6EB1B3E6-D554-4AD7-9EF4-059225B4266C}" sibTransId="{86697458-A482-4543-AD4C-0BF890B16104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CC709A63-D65F-4B2D-B8E7-113799C612D2}" type="presOf" srcId="{0008BA32-9DE5-486B-A6ED-CA5DE65C0572}" destId="{638103DF-2328-43F3-84BC-E4BBA3DA7D1D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43E237B-4F54-498C-97D4-5F74FD3F5F9F}" srcId="{CF0A5880-9725-416A-AE39-C0AA4077644C}" destId="{F3D6357A-0280-4900-BF15-30E92665D640}" srcOrd="7" destOrd="0" parTransId="{B888EA05-7E99-4BA1-A895-119FC1F63B77}" sibTransId="{D2A681B2-7F8E-4C52-A410-C005DA49B9C9}"/>
    <dgm:cxn modelId="{B5496B9E-4642-4018-A2D4-7955B44C50BB}" srcId="{CF0A5880-9725-416A-AE39-C0AA4077644C}" destId="{0008BA32-9DE5-486B-A6ED-CA5DE65C0572}" srcOrd="4" destOrd="0" parTransId="{AAF22BFD-8A56-4421-8E35-B18559EAC63C}" sibTransId="{EEAB54F7-0BAD-4233-8122-89AFA22168BC}"/>
    <dgm:cxn modelId="{71FED2CE-D2F7-495C-94FF-B30502982106}" srcId="{CF0A5880-9725-416A-AE39-C0AA4077644C}" destId="{5ED92441-BCC1-4EFB-83EB-1DFA09C0CCAC}" srcOrd="6" destOrd="0" parTransId="{E13026CE-1042-4B7C-A39E-D19B29D7428D}" sibTransId="{1817F7A6-95B0-485F-A423-0E46C69785E6}"/>
    <dgm:cxn modelId="{CADA30DA-FE50-4851-8F4A-A705074380F1}" type="presOf" srcId="{5ED92441-BCC1-4EFB-83EB-1DFA09C0CCAC}" destId="{E283994B-A8E3-4E83-A620-CECBF9782AEE}" srcOrd="0" destOrd="0" presId="urn:microsoft.com/office/officeart/2008/layout/VerticalCurvedList"/>
    <dgm:cxn modelId="{067D5BDD-D7AB-42B1-B910-4F4F1CDB2FC5}" type="presOf" srcId="{2A97FBF4-0A8E-4A94-9340-1703AA0ED226}" destId="{7513DCC7-B44B-496D-B2B5-ECEABFB08EED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5F864351-B747-4741-8B7A-A381B31C7AE5}" type="presParOf" srcId="{B8585F8C-CC7D-461B-8391-C1569B9B6F86}" destId="{48C98B5D-1726-42AF-8F3D-05B7A81DEA44}" srcOrd="7" destOrd="0" presId="urn:microsoft.com/office/officeart/2008/layout/VerticalCurvedList"/>
    <dgm:cxn modelId="{5CEF7E9F-AEB3-4AC4-B05A-A03B317961FD}" type="presParOf" srcId="{B8585F8C-CC7D-461B-8391-C1569B9B6F86}" destId="{F091246E-AFDE-40C5-9370-D79CC20D5C5C}" srcOrd="8" destOrd="0" presId="urn:microsoft.com/office/officeart/2008/layout/VerticalCurvedList"/>
    <dgm:cxn modelId="{33C3AA2E-C379-4E6B-87E7-0FDEF49FA952}" type="presParOf" srcId="{F091246E-AFDE-40C5-9370-D79CC20D5C5C}" destId="{08CFEAB8-11FB-4D29-9F67-5952F2D0C8AA}" srcOrd="0" destOrd="0" presId="urn:microsoft.com/office/officeart/2008/layout/VerticalCurvedList"/>
    <dgm:cxn modelId="{ED39A2B1-FA0D-4813-90F2-3DD65E8B6549}" type="presParOf" srcId="{B8585F8C-CC7D-461B-8391-C1569B9B6F86}" destId="{638103DF-2328-43F3-84BC-E4BBA3DA7D1D}" srcOrd="9" destOrd="0" presId="urn:microsoft.com/office/officeart/2008/layout/VerticalCurvedList"/>
    <dgm:cxn modelId="{DBEE48B2-9485-4FD4-8502-7FBF7A49C676}" type="presParOf" srcId="{B8585F8C-CC7D-461B-8391-C1569B9B6F86}" destId="{D3261D9A-B948-467B-897E-D699EA5E81D9}" srcOrd="10" destOrd="0" presId="urn:microsoft.com/office/officeart/2008/layout/VerticalCurvedList"/>
    <dgm:cxn modelId="{E2A2066A-B932-46BD-85F4-DCC0E859E368}" type="presParOf" srcId="{D3261D9A-B948-467B-897E-D699EA5E81D9}" destId="{3E0A3F4B-51AF-4717-BC4A-4DD5C8E51C4D}" srcOrd="0" destOrd="0" presId="urn:microsoft.com/office/officeart/2008/layout/VerticalCurvedList"/>
    <dgm:cxn modelId="{009ED9DB-C5A5-4007-BEA1-FA60FAC33A5F}" type="presParOf" srcId="{B8585F8C-CC7D-461B-8391-C1569B9B6F86}" destId="{7513DCC7-B44B-496D-B2B5-ECEABFB08EED}" srcOrd="11" destOrd="0" presId="urn:microsoft.com/office/officeart/2008/layout/VerticalCurvedList"/>
    <dgm:cxn modelId="{D996F88B-5B62-47D4-AFCB-C62FC1EAEC5A}" type="presParOf" srcId="{B8585F8C-CC7D-461B-8391-C1569B9B6F86}" destId="{FED48F52-54C7-4F4A-9C26-E60124BAFAD8}" srcOrd="12" destOrd="0" presId="urn:microsoft.com/office/officeart/2008/layout/VerticalCurvedList"/>
    <dgm:cxn modelId="{DA17799F-EF91-4437-806D-D86AA4C11F03}" type="presParOf" srcId="{FED48F52-54C7-4F4A-9C26-E60124BAFAD8}" destId="{A25987CD-E3FD-490C-A0BA-FCD48B1081E5}" srcOrd="0" destOrd="0" presId="urn:microsoft.com/office/officeart/2008/layout/VerticalCurvedList"/>
    <dgm:cxn modelId="{67A8D176-9F76-4937-B73D-DC891458F098}" type="presParOf" srcId="{B8585F8C-CC7D-461B-8391-C1569B9B6F86}" destId="{E283994B-A8E3-4E83-A620-CECBF9782AEE}" srcOrd="13" destOrd="0" presId="urn:microsoft.com/office/officeart/2008/layout/VerticalCurvedList"/>
    <dgm:cxn modelId="{2034F26E-EEE1-472F-BA0B-CA6254631810}" type="presParOf" srcId="{B8585F8C-CC7D-461B-8391-C1569B9B6F86}" destId="{BDE52AF6-516B-4727-A06E-EF5A89031F8D}" srcOrd="14" destOrd="0" presId="urn:microsoft.com/office/officeart/2008/layout/VerticalCurvedList"/>
    <dgm:cxn modelId="{6F489FC8-A856-4798-B1AB-249850204ADB}" type="presParOf" srcId="{BDE52AF6-516B-4727-A06E-EF5A89031F8D}" destId="{29068C5F-DD7A-4849-88D4-2A81C5EA78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3BA3398D-517D-45A0-90A7-00EB0C7D71B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92B7F431-DB20-4926-A850-FDF4A259BE66}" type="parTrans" cxnId="{31560165-097E-4C8B-84C1-1166CE25A855}">
      <dgm:prSet/>
      <dgm:spPr/>
      <dgm:t>
        <a:bodyPr/>
        <a:lstStyle/>
        <a:p>
          <a:endParaRPr lang="en-IN"/>
        </a:p>
      </dgm:t>
    </dgm:pt>
    <dgm:pt modelId="{65BF7207-8A59-47E3-9737-9BA12D390656}" type="sibTrans" cxnId="{31560165-097E-4C8B-84C1-1166CE25A855}">
      <dgm:prSet/>
      <dgm:spPr/>
      <dgm:t>
        <a:bodyPr/>
        <a:lstStyle/>
        <a:p>
          <a:endParaRPr lang="en-IN"/>
        </a:p>
      </dgm:t>
    </dgm:pt>
    <dgm:pt modelId="{0F25E709-88B2-421E-BFE2-F9ABE96E14AD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F06261BC-30A2-4386-AC74-06229D38BB7D}" type="parTrans" cxnId="{16569B61-50AE-4ECC-8984-EC5069E6028E}">
      <dgm:prSet/>
      <dgm:spPr/>
      <dgm:t>
        <a:bodyPr/>
        <a:lstStyle/>
        <a:p>
          <a:endParaRPr lang="en-IN"/>
        </a:p>
      </dgm:t>
    </dgm:pt>
    <dgm:pt modelId="{CC8D9593-3AF0-4CFA-9D9A-FC55D3C12E53}" type="sibTrans" cxnId="{16569B61-50AE-4ECC-8984-EC5069E6028E}">
      <dgm:prSet/>
      <dgm:spPr/>
      <dgm:t>
        <a:bodyPr/>
        <a:lstStyle/>
        <a:p>
          <a:endParaRPr lang="en-IN"/>
        </a:p>
      </dgm:t>
    </dgm:pt>
    <dgm:pt modelId="{49357157-E745-432F-B325-E808C03A4B3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BAD04739-6FE0-4094-8510-115CA558A2E3}" type="parTrans" cxnId="{FC175633-00C2-4998-A55A-2C2042C0A3D4}">
      <dgm:prSet/>
      <dgm:spPr/>
      <dgm:t>
        <a:bodyPr/>
        <a:lstStyle/>
        <a:p>
          <a:endParaRPr lang="en-IN"/>
        </a:p>
      </dgm:t>
    </dgm:pt>
    <dgm:pt modelId="{D2093CD4-03F6-4055-BDDD-E8241BF5EB80}" type="sibTrans" cxnId="{FC175633-00C2-4998-A55A-2C2042C0A3D4}">
      <dgm:prSet/>
      <dgm:spPr/>
      <dgm:t>
        <a:bodyPr/>
        <a:lstStyle/>
        <a:p>
          <a:endParaRPr lang="en-IN"/>
        </a:p>
      </dgm:t>
    </dgm:pt>
    <dgm:pt modelId="{48A43DDD-4C2F-44D6-8311-385DD290EF5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44E6BD6-5C8F-46DD-8F06-1A569364DEFC}" type="parTrans" cxnId="{C0B115B6-1031-45D1-BAB3-430555625701}">
      <dgm:prSet/>
      <dgm:spPr/>
      <dgm:t>
        <a:bodyPr/>
        <a:lstStyle/>
        <a:p>
          <a:endParaRPr lang="en-IN"/>
        </a:p>
      </dgm:t>
    </dgm:pt>
    <dgm:pt modelId="{BF48A538-15DC-4540-B294-0E594F7E76D0}" type="sibTrans" cxnId="{C0B115B6-1031-45D1-BAB3-430555625701}">
      <dgm:prSet/>
      <dgm:spPr/>
      <dgm:t>
        <a:bodyPr/>
        <a:lstStyle/>
        <a:p>
          <a:endParaRPr lang="en-IN"/>
        </a:p>
      </dgm:t>
    </dgm:pt>
    <dgm:pt modelId="{A86BFE81-F4FD-4BD4-807A-C9200C71B3C9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EFDBB6D-99CC-447D-BBA8-D351FC075AF0}" type="parTrans" cxnId="{07C43C93-EE02-4B17-AB71-16AC2B5D5DF9}">
      <dgm:prSet/>
      <dgm:spPr/>
      <dgm:t>
        <a:bodyPr/>
        <a:lstStyle/>
        <a:p>
          <a:endParaRPr lang="en-IN"/>
        </a:p>
      </dgm:t>
    </dgm:pt>
    <dgm:pt modelId="{35E785EA-F8A0-438F-840F-513C377614C2}" type="sibTrans" cxnId="{07C43C93-EE02-4B17-AB71-16AC2B5D5DF9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16162878-661E-442B-B935-F05E764E4DF0}" type="pres">
      <dgm:prSet presAssocID="{3BA3398D-517D-45A0-90A7-00EB0C7D71BA}" presName="text_4" presStyleLbl="node1" presStyleIdx="3" presStyleCnt="7">
        <dgm:presLayoutVars>
          <dgm:bulletEnabled val="1"/>
        </dgm:presLayoutVars>
      </dgm:prSet>
      <dgm:spPr/>
    </dgm:pt>
    <dgm:pt modelId="{51D85508-8D38-413D-BCED-157519DBC2F2}" type="pres">
      <dgm:prSet presAssocID="{3BA3398D-517D-45A0-90A7-00EB0C7D71BA}" presName="accent_4" presStyleCnt="0"/>
      <dgm:spPr/>
    </dgm:pt>
    <dgm:pt modelId="{EA2CBFCD-DF76-4A7D-A8AA-9D120B84316D}" type="pres">
      <dgm:prSet presAssocID="{3BA3398D-517D-45A0-90A7-00EB0C7D71BA}" presName="accentRepeatNode" presStyleLbl="solidFgAcc1" presStyleIdx="3" presStyleCnt="7"/>
      <dgm:spPr/>
    </dgm:pt>
    <dgm:pt modelId="{94222EDA-A801-46ED-8A30-EDD4D99F3586}" type="pres">
      <dgm:prSet presAssocID="{0F25E709-88B2-421E-BFE2-F9ABE96E14AD}" presName="text_5" presStyleLbl="node1" presStyleIdx="4" presStyleCnt="7">
        <dgm:presLayoutVars>
          <dgm:bulletEnabled val="1"/>
        </dgm:presLayoutVars>
      </dgm:prSet>
      <dgm:spPr/>
    </dgm:pt>
    <dgm:pt modelId="{12EDA1BA-3EB5-448F-A8FA-21336DBC2A13}" type="pres">
      <dgm:prSet presAssocID="{0F25E709-88B2-421E-BFE2-F9ABE96E14AD}" presName="accent_5" presStyleCnt="0"/>
      <dgm:spPr/>
    </dgm:pt>
    <dgm:pt modelId="{2C7FFF26-F5FE-4C9B-868E-7AF791E6B0ED}" type="pres">
      <dgm:prSet presAssocID="{0F25E709-88B2-421E-BFE2-F9ABE96E14AD}" presName="accentRepeatNode" presStyleLbl="solidFgAcc1" presStyleIdx="4" presStyleCnt="7"/>
      <dgm:spPr/>
    </dgm:pt>
    <dgm:pt modelId="{1C0FAD0F-0CA9-4A1B-9754-5705184E318D}" type="pres">
      <dgm:prSet presAssocID="{49357157-E745-432F-B325-E808C03A4B3E}" presName="text_6" presStyleLbl="node1" presStyleIdx="5" presStyleCnt="7">
        <dgm:presLayoutVars>
          <dgm:bulletEnabled val="1"/>
        </dgm:presLayoutVars>
      </dgm:prSet>
      <dgm:spPr/>
    </dgm:pt>
    <dgm:pt modelId="{06272404-061C-4FAB-9C4B-C80291F72A03}" type="pres">
      <dgm:prSet presAssocID="{49357157-E745-432F-B325-E808C03A4B3E}" presName="accent_6" presStyleCnt="0"/>
      <dgm:spPr/>
    </dgm:pt>
    <dgm:pt modelId="{8A3E1AED-DD18-41A5-AD03-773A56E89B0B}" type="pres">
      <dgm:prSet presAssocID="{49357157-E745-432F-B325-E808C03A4B3E}" presName="accentRepeatNode" presStyleLbl="solidFgAcc1" presStyleIdx="5" presStyleCnt="7"/>
      <dgm:spPr/>
    </dgm:pt>
    <dgm:pt modelId="{8826C037-291D-4805-AB91-F8BC723516A9}" type="pres">
      <dgm:prSet presAssocID="{48A43DDD-4C2F-44D6-8311-385DD290EF57}" presName="text_7" presStyleLbl="node1" presStyleIdx="6" presStyleCnt="7">
        <dgm:presLayoutVars>
          <dgm:bulletEnabled val="1"/>
        </dgm:presLayoutVars>
      </dgm:prSet>
      <dgm:spPr/>
    </dgm:pt>
    <dgm:pt modelId="{CE728036-82FF-46B8-B7D7-0D1B99F7E11C}" type="pres">
      <dgm:prSet presAssocID="{48A43DDD-4C2F-44D6-8311-385DD290EF57}" presName="accent_7" presStyleCnt="0"/>
      <dgm:spPr/>
    </dgm:pt>
    <dgm:pt modelId="{2CE0F62F-E65E-4752-AC58-9672F28E855D}" type="pres">
      <dgm:prSet presAssocID="{48A43DDD-4C2F-44D6-8311-385DD290EF57}" presName="accentRepeatNode" presStyleLbl="solidFgAcc1" presStyleIdx="6" presStyleCnt="7"/>
      <dgm:spPr/>
    </dgm:pt>
  </dgm:ptLst>
  <dgm:cxnLst>
    <dgm:cxn modelId="{CC594703-366E-489E-8303-F2E946E48318}" type="presOf" srcId="{48A43DDD-4C2F-44D6-8311-385DD290EF57}" destId="{8826C037-291D-4805-AB91-F8BC723516A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FC175633-00C2-4998-A55A-2C2042C0A3D4}" srcId="{CF0A5880-9725-416A-AE39-C0AA4077644C}" destId="{49357157-E745-432F-B325-E808C03A4B3E}" srcOrd="5" destOrd="0" parTransId="{BAD04739-6FE0-4094-8510-115CA558A2E3}" sibTransId="{D2093CD4-03F6-4055-BDDD-E8241BF5EB80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16569B61-50AE-4ECC-8984-EC5069E6028E}" srcId="{CF0A5880-9725-416A-AE39-C0AA4077644C}" destId="{0F25E709-88B2-421E-BFE2-F9ABE96E14AD}" srcOrd="4" destOrd="0" parTransId="{F06261BC-30A2-4386-AC74-06229D38BB7D}" sibTransId="{CC8D9593-3AF0-4CFA-9D9A-FC55D3C12E53}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78E8B43-B996-450A-ABC4-EE1D6E4CEF91}" type="presOf" srcId="{3BA3398D-517D-45A0-90A7-00EB0C7D71BA}" destId="{16162878-661E-442B-B935-F05E764E4DF0}" srcOrd="0" destOrd="0" presId="urn:microsoft.com/office/officeart/2008/layout/VerticalCurvedList"/>
    <dgm:cxn modelId="{31560165-097E-4C8B-84C1-1166CE25A855}" srcId="{CF0A5880-9725-416A-AE39-C0AA4077644C}" destId="{3BA3398D-517D-45A0-90A7-00EB0C7D71BA}" srcOrd="3" destOrd="0" parTransId="{92B7F431-DB20-4926-A850-FDF4A259BE66}" sibTransId="{65BF7207-8A59-47E3-9737-9BA12D390656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2C93956-F0C0-43CC-BD57-38F0FD1626FD}" type="presOf" srcId="{0F25E709-88B2-421E-BFE2-F9ABE96E14AD}" destId="{94222EDA-A801-46ED-8A30-EDD4D99F3586}" srcOrd="0" destOrd="0" presId="urn:microsoft.com/office/officeart/2008/layout/VerticalCurvedList"/>
    <dgm:cxn modelId="{07C43C93-EE02-4B17-AB71-16AC2B5D5DF9}" srcId="{CF0A5880-9725-416A-AE39-C0AA4077644C}" destId="{A86BFE81-F4FD-4BD4-807A-C9200C71B3C9}" srcOrd="7" destOrd="0" parTransId="{FEFDBB6D-99CC-447D-BBA8-D351FC075AF0}" sibTransId="{35E785EA-F8A0-438F-840F-513C377614C2}"/>
    <dgm:cxn modelId="{5FCD729A-A8E9-48CA-B321-9EC5958481B4}" type="presOf" srcId="{49357157-E745-432F-B325-E808C03A4B3E}" destId="{1C0FAD0F-0CA9-4A1B-9754-5705184E318D}" srcOrd="0" destOrd="0" presId="urn:microsoft.com/office/officeart/2008/layout/VerticalCurvedList"/>
    <dgm:cxn modelId="{C0B115B6-1031-45D1-BAB3-430555625701}" srcId="{CF0A5880-9725-416A-AE39-C0AA4077644C}" destId="{48A43DDD-4C2F-44D6-8311-385DD290EF57}" srcOrd="6" destOrd="0" parTransId="{E44E6BD6-5C8F-46DD-8F06-1A569364DEFC}" sibTransId="{BF48A538-15DC-4540-B294-0E594F7E76D0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98A0BFE7-FA94-4254-BCCB-829D40D13234}" type="presParOf" srcId="{B8585F8C-CC7D-461B-8391-C1569B9B6F86}" destId="{16162878-661E-442B-B935-F05E764E4DF0}" srcOrd="7" destOrd="0" presId="urn:microsoft.com/office/officeart/2008/layout/VerticalCurvedList"/>
    <dgm:cxn modelId="{4F048E9A-0895-4772-847C-11FA6C959303}" type="presParOf" srcId="{B8585F8C-CC7D-461B-8391-C1569B9B6F86}" destId="{51D85508-8D38-413D-BCED-157519DBC2F2}" srcOrd="8" destOrd="0" presId="urn:microsoft.com/office/officeart/2008/layout/VerticalCurvedList"/>
    <dgm:cxn modelId="{2F2CE288-5A92-47FF-A009-811794AF60FF}" type="presParOf" srcId="{51D85508-8D38-413D-BCED-157519DBC2F2}" destId="{EA2CBFCD-DF76-4A7D-A8AA-9D120B84316D}" srcOrd="0" destOrd="0" presId="urn:microsoft.com/office/officeart/2008/layout/VerticalCurvedList"/>
    <dgm:cxn modelId="{9A926241-83FB-4BCA-86E3-C8883183A4A5}" type="presParOf" srcId="{B8585F8C-CC7D-461B-8391-C1569B9B6F86}" destId="{94222EDA-A801-46ED-8A30-EDD4D99F3586}" srcOrd="9" destOrd="0" presId="urn:microsoft.com/office/officeart/2008/layout/VerticalCurvedList"/>
    <dgm:cxn modelId="{85C9F7EB-AB8D-4FB4-B1F7-AD3995BCB8E7}" type="presParOf" srcId="{B8585F8C-CC7D-461B-8391-C1569B9B6F86}" destId="{12EDA1BA-3EB5-448F-A8FA-21336DBC2A13}" srcOrd="10" destOrd="0" presId="urn:microsoft.com/office/officeart/2008/layout/VerticalCurvedList"/>
    <dgm:cxn modelId="{F262278D-24BE-432D-959F-7A44CBA14170}" type="presParOf" srcId="{12EDA1BA-3EB5-448F-A8FA-21336DBC2A13}" destId="{2C7FFF26-F5FE-4C9B-868E-7AF791E6B0ED}" srcOrd="0" destOrd="0" presId="urn:microsoft.com/office/officeart/2008/layout/VerticalCurvedList"/>
    <dgm:cxn modelId="{B790227C-5C55-447A-A814-04F110FD3C40}" type="presParOf" srcId="{B8585F8C-CC7D-461B-8391-C1569B9B6F86}" destId="{1C0FAD0F-0CA9-4A1B-9754-5705184E318D}" srcOrd="11" destOrd="0" presId="urn:microsoft.com/office/officeart/2008/layout/VerticalCurvedList"/>
    <dgm:cxn modelId="{87961365-5DB0-4577-9693-48222C3629DB}" type="presParOf" srcId="{B8585F8C-CC7D-461B-8391-C1569B9B6F86}" destId="{06272404-061C-4FAB-9C4B-C80291F72A03}" srcOrd="12" destOrd="0" presId="urn:microsoft.com/office/officeart/2008/layout/VerticalCurvedList"/>
    <dgm:cxn modelId="{8A9E23D3-55AE-4FE4-A199-F2472ACE775D}" type="presParOf" srcId="{06272404-061C-4FAB-9C4B-C80291F72A03}" destId="{8A3E1AED-DD18-41A5-AD03-773A56E89B0B}" srcOrd="0" destOrd="0" presId="urn:microsoft.com/office/officeart/2008/layout/VerticalCurvedList"/>
    <dgm:cxn modelId="{99152851-C0E1-465E-B0E0-2A401A0D3A6D}" type="presParOf" srcId="{B8585F8C-CC7D-461B-8391-C1569B9B6F86}" destId="{8826C037-291D-4805-AB91-F8BC723516A9}" srcOrd="13" destOrd="0" presId="urn:microsoft.com/office/officeart/2008/layout/VerticalCurvedList"/>
    <dgm:cxn modelId="{3CFD151E-A923-4173-B23B-DA0447B228D3}" type="presParOf" srcId="{B8585F8C-CC7D-461B-8391-C1569B9B6F86}" destId="{CE728036-82FF-46B8-B7D7-0D1B99F7E11C}" srcOrd="14" destOrd="0" presId="urn:microsoft.com/office/officeart/2008/layout/VerticalCurvedList"/>
    <dgm:cxn modelId="{C9F86C29-8EDC-4189-84FF-7DC5C99D5902}" type="presParOf" srcId="{CE728036-82FF-46B8-B7D7-0D1B99F7E11C}" destId="{2CE0F62F-E65E-4752-AC58-9672F28E85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F980FEFA-150A-449A-9BF9-6027FDD6DE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EB3A6366-7756-4B03-A329-B64D2B795A4B}" type="parTrans" cxnId="{8FEEA79C-F4A5-436C-BA4D-2067DADF3BBE}">
      <dgm:prSet/>
      <dgm:spPr/>
      <dgm:t>
        <a:bodyPr/>
        <a:lstStyle/>
        <a:p>
          <a:endParaRPr lang="en-IN"/>
        </a:p>
      </dgm:t>
    </dgm:pt>
    <dgm:pt modelId="{1F02137F-7DCA-41ED-915E-8747FB847EBE}" type="sibTrans" cxnId="{8FEEA79C-F4A5-436C-BA4D-2067DADF3BBE}">
      <dgm:prSet/>
      <dgm:spPr/>
      <dgm:t>
        <a:bodyPr/>
        <a:lstStyle/>
        <a:p>
          <a:endParaRPr lang="en-IN"/>
        </a:p>
      </dgm:t>
    </dgm:pt>
    <dgm:pt modelId="{589F2C80-31B2-4919-8CD9-303C02302CDC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D284E9B7-3021-44FE-A0E1-6F26F6587297}" type="parTrans" cxnId="{9701D437-6715-4494-AC4B-97F1DAD7AB87}">
      <dgm:prSet/>
      <dgm:spPr/>
      <dgm:t>
        <a:bodyPr/>
        <a:lstStyle/>
        <a:p>
          <a:endParaRPr lang="en-IN"/>
        </a:p>
      </dgm:t>
    </dgm:pt>
    <dgm:pt modelId="{48A989BF-7820-4E0A-A921-F8202B1191DF}" type="sibTrans" cxnId="{9701D437-6715-4494-AC4B-97F1DAD7AB87}">
      <dgm:prSet/>
      <dgm:spPr/>
      <dgm:t>
        <a:bodyPr/>
        <a:lstStyle/>
        <a:p>
          <a:endParaRPr lang="en-IN"/>
        </a:p>
      </dgm:t>
    </dgm:pt>
    <dgm:pt modelId="{41724FA2-6570-4BD4-922F-D7FBF17A9CF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6E737EB-24D9-4BD9-B33A-B09CD659D826}" type="parTrans" cxnId="{EB3F2004-984E-4754-920F-B6BCA28AD712}">
      <dgm:prSet/>
      <dgm:spPr/>
      <dgm:t>
        <a:bodyPr/>
        <a:lstStyle/>
        <a:p>
          <a:endParaRPr lang="en-IN"/>
        </a:p>
      </dgm:t>
    </dgm:pt>
    <dgm:pt modelId="{416043FD-EAB8-43F8-8D9C-DD9B82067F4F}" type="sibTrans" cxnId="{EB3F2004-984E-4754-920F-B6BCA28AD712}">
      <dgm:prSet/>
      <dgm:spPr/>
      <dgm:t>
        <a:bodyPr/>
        <a:lstStyle/>
        <a:p>
          <a:endParaRPr lang="en-IN"/>
        </a:p>
      </dgm:t>
    </dgm:pt>
    <dgm:pt modelId="{7C896B09-9012-4E30-B698-52BBFDF3472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58B651E-2F23-4C12-B4EE-4AD4A80C4706}" type="parTrans" cxnId="{758424CD-2908-46C1-B48F-880FBDD04075}">
      <dgm:prSet/>
      <dgm:spPr/>
      <dgm:t>
        <a:bodyPr/>
        <a:lstStyle/>
        <a:p>
          <a:endParaRPr lang="en-IN"/>
        </a:p>
      </dgm:t>
    </dgm:pt>
    <dgm:pt modelId="{047F9DD3-93E9-4F88-B250-6CEDB220CCF4}" type="sibTrans" cxnId="{758424CD-2908-46C1-B48F-880FBDD04075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FCA6670C-E61C-4BF5-9695-28C28094DD5C}" type="pres">
      <dgm:prSet presAssocID="{F980FEFA-150A-449A-9BF9-6027FDD6DE51}" presName="text_4" presStyleLbl="node1" presStyleIdx="3" presStyleCnt="7">
        <dgm:presLayoutVars>
          <dgm:bulletEnabled val="1"/>
        </dgm:presLayoutVars>
      </dgm:prSet>
      <dgm:spPr/>
    </dgm:pt>
    <dgm:pt modelId="{68C89DE0-A335-4ACE-83E9-64AA52620859}" type="pres">
      <dgm:prSet presAssocID="{F980FEFA-150A-449A-9BF9-6027FDD6DE51}" presName="accent_4" presStyleCnt="0"/>
      <dgm:spPr/>
    </dgm:pt>
    <dgm:pt modelId="{0439D997-8F73-4FBF-A7BD-6E18599E2AA1}" type="pres">
      <dgm:prSet presAssocID="{F980FEFA-150A-449A-9BF9-6027FDD6DE51}" presName="accentRepeatNode" presStyleLbl="solidFgAcc1" presStyleIdx="3" presStyleCnt="7"/>
      <dgm:spPr/>
    </dgm:pt>
    <dgm:pt modelId="{B56DC7CA-6C75-4055-B2ED-87EAC5338862}" type="pres">
      <dgm:prSet presAssocID="{589F2C80-31B2-4919-8CD9-303C02302CDC}" presName="text_5" presStyleLbl="node1" presStyleIdx="4" presStyleCnt="7">
        <dgm:presLayoutVars>
          <dgm:bulletEnabled val="1"/>
        </dgm:presLayoutVars>
      </dgm:prSet>
      <dgm:spPr/>
    </dgm:pt>
    <dgm:pt modelId="{EDEA627B-F3E8-495D-8A70-65E519FC091D}" type="pres">
      <dgm:prSet presAssocID="{589F2C80-31B2-4919-8CD9-303C02302CDC}" presName="accent_5" presStyleCnt="0"/>
      <dgm:spPr/>
    </dgm:pt>
    <dgm:pt modelId="{60774759-6AED-4C0B-8366-37AC263F4DB1}" type="pres">
      <dgm:prSet presAssocID="{589F2C80-31B2-4919-8CD9-303C02302CDC}" presName="accentRepeatNode" presStyleLbl="solidFgAcc1" presStyleIdx="4" presStyleCnt="7"/>
      <dgm:spPr/>
    </dgm:pt>
    <dgm:pt modelId="{D2483201-DF11-4132-84D2-86633FBA29C4}" type="pres">
      <dgm:prSet presAssocID="{41724FA2-6570-4BD4-922F-D7FBF17A9CF6}" presName="text_6" presStyleLbl="node1" presStyleIdx="5" presStyleCnt="7">
        <dgm:presLayoutVars>
          <dgm:bulletEnabled val="1"/>
        </dgm:presLayoutVars>
      </dgm:prSet>
      <dgm:spPr/>
    </dgm:pt>
    <dgm:pt modelId="{B94E43E7-4805-4624-BA79-2CC81A085248}" type="pres">
      <dgm:prSet presAssocID="{41724FA2-6570-4BD4-922F-D7FBF17A9CF6}" presName="accent_6" presStyleCnt="0"/>
      <dgm:spPr/>
    </dgm:pt>
    <dgm:pt modelId="{06D6CB6C-4237-4D73-A675-4D63A1B2AAD3}" type="pres">
      <dgm:prSet presAssocID="{41724FA2-6570-4BD4-922F-D7FBF17A9CF6}" presName="accentRepeatNode" presStyleLbl="solidFgAcc1" presStyleIdx="5" presStyleCnt="7"/>
      <dgm:spPr/>
    </dgm:pt>
    <dgm:pt modelId="{BA9B4D80-D959-4DC0-AF5F-A8459E6811CE}" type="pres">
      <dgm:prSet presAssocID="{7C896B09-9012-4E30-B698-52BBFDF34725}" presName="text_7" presStyleLbl="node1" presStyleIdx="6" presStyleCnt="7">
        <dgm:presLayoutVars>
          <dgm:bulletEnabled val="1"/>
        </dgm:presLayoutVars>
      </dgm:prSet>
      <dgm:spPr/>
    </dgm:pt>
    <dgm:pt modelId="{FE0B9C34-BAA4-4D98-98FB-6347E3DD0298}" type="pres">
      <dgm:prSet presAssocID="{7C896B09-9012-4E30-B698-52BBFDF34725}" presName="accent_7" presStyleCnt="0"/>
      <dgm:spPr/>
    </dgm:pt>
    <dgm:pt modelId="{01D124F1-EDC8-4A7A-9114-F462EDAE0758}" type="pres">
      <dgm:prSet presAssocID="{7C896B09-9012-4E30-B698-52BBFDF34725}" presName="accentRepeatNode" presStyleLbl="solidFgAcc1" presStyleIdx="6" presStyleCnt="7"/>
      <dgm:spPr/>
    </dgm:pt>
  </dgm:ptLst>
  <dgm:cxnLst>
    <dgm:cxn modelId="{EB3F2004-984E-4754-920F-B6BCA28AD712}" srcId="{CF0A5880-9725-416A-AE39-C0AA4077644C}" destId="{41724FA2-6570-4BD4-922F-D7FBF17A9CF6}" srcOrd="5" destOrd="0" parTransId="{26E737EB-24D9-4BD9-B33A-B09CD659D826}" sibTransId="{416043FD-EAB8-43F8-8D9C-DD9B82067F4F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701D437-6715-4494-AC4B-97F1DAD7AB87}" srcId="{CF0A5880-9725-416A-AE39-C0AA4077644C}" destId="{589F2C80-31B2-4919-8CD9-303C02302CDC}" srcOrd="4" destOrd="0" parTransId="{D284E9B7-3021-44FE-A0E1-6F26F6587297}" sibTransId="{48A989BF-7820-4E0A-A921-F8202B1191DF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0B9E574-934A-435C-95F8-EC5EE48F8DE7}" type="presOf" srcId="{589F2C80-31B2-4919-8CD9-303C02302CDC}" destId="{B56DC7CA-6C75-4055-B2ED-87EAC5338862}" srcOrd="0" destOrd="0" presId="urn:microsoft.com/office/officeart/2008/layout/VerticalCurvedList"/>
    <dgm:cxn modelId="{8FCDBE84-E180-4A8B-84D2-582841BB16E6}" type="presOf" srcId="{41724FA2-6570-4BD4-922F-D7FBF17A9CF6}" destId="{D2483201-DF11-4132-84D2-86633FBA29C4}" srcOrd="0" destOrd="0" presId="urn:microsoft.com/office/officeart/2008/layout/VerticalCurvedList"/>
    <dgm:cxn modelId="{8FEEA79C-F4A5-436C-BA4D-2067DADF3BBE}" srcId="{CF0A5880-9725-416A-AE39-C0AA4077644C}" destId="{F980FEFA-150A-449A-9BF9-6027FDD6DE51}" srcOrd="3" destOrd="0" parTransId="{EB3A6366-7756-4B03-A329-B64D2B795A4B}" sibTransId="{1F02137F-7DCA-41ED-915E-8747FB847EBE}"/>
    <dgm:cxn modelId="{6FD20DBF-364B-4B81-AB01-C3296AB35E22}" type="presOf" srcId="{F980FEFA-150A-449A-9BF9-6027FDD6DE51}" destId="{FCA6670C-E61C-4BF5-9695-28C28094DD5C}" srcOrd="0" destOrd="0" presId="urn:microsoft.com/office/officeart/2008/layout/VerticalCurvedList"/>
    <dgm:cxn modelId="{758424CD-2908-46C1-B48F-880FBDD04075}" srcId="{CF0A5880-9725-416A-AE39-C0AA4077644C}" destId="{7C896B09-9012-4E30-B698-52BBFDF34725}" srcOrd="6" destOrd="0" parTransId="{558B651E-2F23-4C12-B4EE-4AD4A80C4706}" sibTransId="{047F9DD3-93E9-4F88-B250-6CEDB220CCF4}"/>
    <dgm:cxn modelId="{151378EC-0B4B-4C0D-8F36-AE909E64CD50}" type="presOf" srcId="{7C896B09-9012-4E30-B698-52BBFDF34725}" destId="{BA9B4D80-D959-4DC0-AF5F-A8459E6811C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E819520-9696-434C-B116-F65966B3E856}" type="presParOf" srcId="{B8585F8C-CC7D-461B-8391-C1569B9B6F86}" destId="{FCA6670C-E61C-4BF5-9695-28C28094DD5C}" srcOrd="7" destOrd="0" presId="urn:microsoft.com/office/officeart/2008/layout/VerticalCurvedList"/>
    <dgm:cxn modelId="{428C57CE-BB8C-4D09-A730-92DA6B7EE967}" type="presParOf" srcId="{B8585F8C-CC7D-461B-8391-C1569B9B6F86}" destId="{68C89DE0-A335-4ACE-83E9-64AA52620859}" srcOrd="8" destOrd="0" presId="urn:microsoft.com/office/officeart/2008/layout/VerticalCurvedList"/>
    <dgm:cxn modelId="{7B98C13A-2376-494E-9E6C-44C79F1D8C70}" type="presParOf" srcId="{68C89DE0-A335-4ACE-83E9-64AA52620859}" destId="{0439D997-8F73-4FBF-A7BD-6E18599E2AA1}" srcOrd="0" destOrd="0" presId="urn:microsoft.com/office/officeart/2008/layout/VerticalCurvedList"/>
    <dgm:cxn modelId="{4494F2E7-99FC-4E48-89C1-598D76510DE5}" type="presParOf" srcId="{B8585F8C-CC7D-461B-8391-C1569B9B6F86}" destId="{B56DC7CA-6C75-4055-B2ED-87EAC5338862}" srcOrd="9" destOrd="0" presId="urn:microsoft.com/office/officeart/2008/layout/VerticalCurvedList"/>
    <dgm:cxn modelId="{22CF5317-ED5B-495E-8848-59172A94457B}" type="presParOf" srcId="{B8585F8C-CC7D-461B-8391-C1569B9B6F86}" destId="{EDEA627B-F3E8-495D-8A70-65E519FC091D}" srcOrd="10" destOrd="0" presId="urn:microsoft.com/office/officeart/2008/layout/VerticalCurvedList"/>
    <dgm:cxn modelId="{CA818D77-B91B-477F-B882-3C724A3776F8}" type="presParOf" srcId="{EDEA627B-F3E8-495D-8A70-65E519FC091D}" destId="{60774759-6AED-4C0B-8366-37AC263F4DB1}" srcOrd="0" destOrd="0" presId="urn:microsoft.com/office/officeart/2008/layout/VerticalCurvedList"/>
    <dgm:cxn modelId="{E9E8A266-B895-4D21-86F7-7E3AA459CEFD}" type="presParOf" srcId="{B8585F8C-CC7D-461B-8391-C1569B9B6F86}" destId="{D2483201-DF11-4132-84D2-86633FBA29C4}" srcOrd="11" destOrd="0" presId="urn:microsoft.com/office/officeart/2008/layout/VerticalCurvedList"/>
    <dgm:cxn modelId="{5D02DBF3-703C-47EC-AB06-A5F0696AC2B4}" type="presParOf" srcId="{B8585F8C-CC7D-461B-8391-C1569B9B6F86}" destId="{B94E43E7-4805-4624-BA79-2CC81A085248}" srcOrd="12" destOrd="0" presId="urn:microsoft.com/office/officeart/2008/layout/VerticalCurvedList"/>
    <dgm:cxn modelId="{1190C190-E633-4B03-90BA-856052F37F56}" type="presParOf" srcId="{B94E43E7-4805-4624-BA79-2CC81A085248}" destId="{06D6CB6C-4237-4D73-A675-4D63A1B2AAD3}" srcOrd="0" destOrd="0" presId="urn:microsoft.com/office/officeart/2008/layout/VerticalCurvedList"/>
    <dgm:cxn modelId="{6B57E40A-8EF6-42CE-87DF-FF6E5618BA05}" type="presParOf" srcId="{B8585F8C-CC7D-461B-8391-C1569B9B6F86}" destId="{BA9B4D80-D959-4DC0-AF5F-A8459E6811CE}" srcOrd="13" destOrd="0" presId="urn:microsoft.com/office/officeart/2008/layout/VerticalCurvedList"/>
    <dgm:cxn modelId="{90FB8C36-FC1B-4AD3-AD80-365F49A69509}" type="presParOf" srcId="{B8585F8C-CC7D-461B-8391-C1569B9B6F86}" destId="{FE0B9C34-BAA4-4D98-98FB-6347E3DD0298}" srcOrd="14" destOrd="0" presId="urn:microsoft.com/office/officeart/2008/layout/VerticalCurvedList"/>
    <dgm:cxn modelId="{4D0F6C56-1E9A-4EA4-8802-CA156C15B401}" type="presParOf" srcId="{FE0B9C34-BAA4-4D98-98FB-6347E3DD0298}" destId="{01D124F1-EDC8-4A7A-9114-F462EDAE07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0C949EC3-52E6-4EF4-900D-8388ACDEF8B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1889DF7B-94FE-4891-B42C-C6CC900557F1}" type="parTrans" cxnId="{7FF1A45E-6991-4E2C-841D-699471D8CA27}">
      <dgm:prSet/>
      <dgm:spPr/>
      <dgm:t>
        <a:bodyPr/>
        <a:lstStyle/>
        <a:p>
          <a:endParaRPr lang="en-IN"/>
        </a:p>
      </dgm:t>
    </dgm:pt>
    <dgm:pt modelId="{CC247629-FCDB-45CA-9A6D-C9B55A06B982}" type="sibTrans" cxnId="{7FF1A45E-6991-4E2C-841D-699471D8CA27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3E7DABBA-88F9-467B-9F22-ACA628726DD5}" type="pres">
      <dgm:prSet presAssocID="{0C949EC3-52E6-4EF4-900D-8388ACDEF8BD}" presName="text_4" presStyleLbl="node1" presStyleIdx="3" presStyleCnt="7">
        <dgm:presLayoutVars>
          <dgm:bulletEnabled val="1"/>
        </dgm:presLayoutVars>
      </dgm:prSet>
      <dgm:spPr/>
    </dgm:pt>
    <dgm:pt modelId="{59062125-DD44-4A5B-B1AF-106D7DF5F460}" type="pres">
      <dgm:prSet presAssocID="{0C949EC3-52E6-4EF4-900D-8388ACDEF8BD}" presName="accent_4" presStyleCnt="0"/>
      <dgm:spPr/>
    </dgm:pt>
    <dgm:pt modelId="{7FA19B46-69E2-43DE-BEF8-6547B8E6A55E}" type="pres">
      <dgm:prSet presAssocID="{0C949EC3-52E6-4EF4-900D-8388ACDEF8BD}" presName="accentRepeatNode" presStyleLbl="solidFgAcc1" presStyleIdx="3" presStyleCnt="7"/>
      <dgm:spPr/>
    </dgm:pt>
    <dgm:pt modelId="{067D30C8-9F86-4054-A35B-C1C12032E2F0}" type="pres">
      <dgm:prSet presAssocID="{8893DDDE-D7B2-4B6C-BBB1-07B622707E38}" presName="text_5" presStyleLbl="node1" presStyleIdx="4" presStyleCnt="7">
        <dgm:presLayoutVars>
          <dgm:bulletEnabled val="1"/>
        </dgm:presLayoutVars>
      </dgm:prSet>
      <dgm:spPr/>
    </dgm:pt>
    <dgm:pt modelId="{B6840809-E01A-49CA-8963-B4C3EADE27B3}" type="pres">
      <dgm:prSet presAssocID="{8893DDDE-D7B2-4B6C-BBB1-07B622707E38}" presName="accent_5" presStyleCnt="0"/>
      <dgm:spPr/>
    </dgm:pt>
    <dgm:pt modelId="{4FA5A5F8-4341-4A9C-8D10-0D6A64350FE5}" type="pres">
      <dgm:prSet presAssocID="{8893DDDE-D7B2-4B6C-BBB1-07B622707E38}" presName="accentRepeatNode" presStyleLbl="solidFgAcc1" presStyleIdx="4" presStyleCnt="7"/>
      <dgm:spPr/>
    </dgm:pt>
    <dgm:pt modelId="{C84624E0-7A1B-4955-AEBE-03FC0D319DC7}" type="pres">
      <dgm:prSet presAssocID="{3A69B818-9200-4EF9-A71B-1CE49D3FFD71}" presName="text_6" presStyleLbl="node1" presStyleIdx="5" presStyleCnt="7">
        <dgm:presLayoutVars>
          <dgm:bulletEnabled val="1"/>
        </dgm:presLayoutVars>
      </dgm:prSet>
      <dgm:spPr/>
    </dgm:pt>
    <dgm:pt modelId="{ABFB45CE-F4C5-4692-8C2B-925FFC8D4E01}" type="pres">
      <dgm:prSet presAssocID="{3A69B818-9200-4EF9-A71B-1CE49D3FFD71}" presName="accent_6" presStyleCnt="0"/>
      <dgm:spPr/>
    </dgm:pt>
    <dgm:pt modelId="{B643BB9F-5ACC-4A3A-9733-DE0D2F606B5B}" type="pres">
      <dgm:prSet presAssocID="{3A69B818-9200-4EF9-A71B-1CE49D3FFD71}" presName="accentRepeatNode" presStyleLbl="solidFgAcc1" presStyleIdx="5" presStyleCnt="7"/>
      <dgm:spPr/>
    </dgm:pt>
    <dgm:pt modelId="{45B1C66F-8794-4B05-B5E4-C5834C0D5525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D64A02C8-C3DD-4054-9599-BCCF1A3CE81E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4355B22-7C47-4684-A559-043BE4DCB300}" type="presOf" srcId="{97DB276A-EE3D-437F-A060-223E092DA004}" destId="{45B1C66F-8794-4B05-B5E4-C5834C0D5525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7FF1A45E-6991-4E2C-841D-699471D8CA27}" srcId="{CF0A5880-9725-416A-AE39-C0AA4077644C}" destId="{0C949EC3-52E6-4EF4-900D-8388ACDEF8BD}" srcOrd="3" destOrd="0" parTransId="{1889DF7B-94FE-4891-B42C-C6CC900557F1}" sibTransId="{CC247629-FCDB-45CA-9A6D-C9B55A06B982}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D8925057-E83D-45C0-B171-801D714D8C95}" type="presOf" srcId="{8893DDDE-D7B2-4B6C-BBB1-07B622707E38}" destId="{067D30C8-9F86-4054-A35B-C1C12032E2F0}" srcOrd="0" destOrd="0" presId="urn:microsoft.com/office/officeart/2008/layout/VerticalCurvedList"/>
    <dgm:cxn modelId="{A3EEF879-5B8D-4C42-906A-08876E1FC1DB}" srcId="{CF0A5880-9725-416A-AE39-C0AA4077644C}" destId="{8893DDDE-D7B2-4B6C-BBB1-07B622707E38}" srcOrd="4" destOrd="0" parTransId="{AA8694F7-A6E8-4018-8092-91E2C2677E01}" sibTransId="{9E0795CC-776B-4C74-8101-4AA99D196DB9}"/>
    <dgm:cxn modelId="{F9F47194-BBDF-4824-8E2B-46E2C6BB9FBB}" type="presOf" srcId="{3A69B818-9200-4EF9-A71B-1CE49D3FFD71}" destId="{C84624E0-7A1B-4955-AEBE-03FC0D319DC7}" srcOrd="0" destOrd="0" presId="urn:microsoft.com/office/officeart/2008/layout/VerticalCurvedList"/>
    <dgm:cxn modelId="{60A412BA-5188-4B78-816B-427B9ACCB711}" srcId="{CF0A5880-9725-416A-AE39-C0AA4077644C}" destId="{3A69B818-9200-4EF9-A71B-1CE49D3FFD71}" srcOrd="5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53B0AED3-42DD-4B2F-B068-D766B1D56DD0}" type="presOf" srcId="{0C949EC3-52E6-4EF4-900D-8388ACDEF8BD}" destId="{3E7DABBA-88F9-467B-9F22-ACA628726DD5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D0CFDE3D-CEFD-4CE6-86AC-4B8C08C3AA9A}" type="presParOf" srcId="{B8585F8C-CC7D-461B-8391-C1569B9B6F86}" destId="{3E7DABBA-88F9-467B-9F22-ACA628726DD5}" srcOrd="7" destOrd="0" presId="urn:microsoft.com/office/officeart/2008/layout/VerticalCurvedList"/>
    <dgm:cxn modelId="{4DFB5F70-726F-49DF-A8F4-A17D18A3E869}" type="presParOf" srcId="{B8585F8C-CC7D-461B-8391-C1569B9B6F86}" destId="{59062125-DD44-4A5B-B1AF-106D7DF5F460}" srcOrd="8" destOrd="0" presId="urn:microsoft.com/office/officeart/2008/layout/VerticalCurvedList"/>
    <dgm:cxn modelId="{515DA799-904A-41E2-ADBE-CD2F24363700}" type="presParOf" srcId="{59062125-DD44-4A5B-B1AF-106D7DF5F460}" destId="{7FA19B46-69E2-43DE-BEF8-6547B8E6A55E}" srcOrd="0" destOrd="0" presId="urn:microsoft.com/office/officeart/2008/layout/VerticalCurvedList"/>
    <dgm:cxn modelId="{8DC1ED43-D2ED-43FE-97EC-EE3924062875}" type="presParOf" srcId="{B8585F8C-CC7D-461B-8391-C1569B9B6F86}" destId="{067D30C8-9F86-4054-A35B-C1C12032E2F0}" srcOrd="9" destOrd="0" presId="urn:microsoft.com/office/officeart/2008/layout/VerticalCurvedList"/>
    <dgm:cxn modelId="{DE51298A-5575-4BC0-A4B5-D35D7398AD7A}" type="presParOf" srcId="{B8585F8C-CC7D-461B-8391-C1569B9B6F86}" destId="{B6840809-E01A-49CA-8963-B4C3EADE27B3}" srcOrd="10" destOrd="0" presId="urn:microsoft.com/office/officeart/2008/layout/VerticalCurvedList"/>
    <dgm:cxn modelId="{67D7E0C3-AD41-4F9F-8897-F9195E0C2B05}" type="presParOf" srcId="{B6840809-E01A-49CA-8963-B4C3EADE27B3}" destId="{4FA5A5F8-4341-4A9C-8D10-0D6A64350FE5}" srcOrd="0" destOrd="0" presId="urn:microsoft.com/office/officeart/2008/layout/VerticalCurvedList"/>
    <dgm:cxn modelId="{059F6764-70D9-4F37-BB6F-CD92B2DCB3D7}" type="presParOf" srcId="{B8585F8C-CC7D-461B-8391-C1569B9B6F86}" destId="{C84624E0-7A1B-4955-AEBE-03FC0D319DC7}" srcOrd="11" destOrd="0" presId="urn:microsoft.com/office/officeart/2008/layout/VerticalCurvedList"/>
    <dgm:cxn modelId="{9C79B7CB-B3A2-42D8-9030-1A03E399037D}" type="presParOf" srcId="{B8585F8C-CC7D-461B-8391-C1569B9B6F86}" destId="{ABFB45CE-F4C5-4692-8C2B-925FFC8D4E01}" srcOrd="12" destOrd="0" presId="urn:microsoft.com/office/officeart/2008/layout/VerticalCurvedList"/>
    <dgm:cxn modelId="{DEE104DA-C7C4-4D3B-9893-6E7B07375DC0}" type="presParOf" srcId="{ABFB45CE-F4C5-4692-8C2B-925FFC8D4E01}" destId="{B643BB9F-5ACC-4A3A-9733-DE0D2F606B5B}" srcOrd="0" destOrd="0" presId="urn:microsoft.com/office/officeart/2008/layout/VerticalCurvedList"/>
    <dgm:cxn modelId="{090DEC78-AD60-4617-B178-0922745AFE47}" type="presParOf" srcId="{B8585F8C-CC7D-461B-8391-C1569B9B6F86}" destId="{45B1C66F-8794-4B05-B5E4-C5834C0D5525}" srcOrd="13" destOrd="0" presId="urn:microsoft.com/office/officeart/2008/layout/VerticalCurvedList"/>
    <dgm:cxn modelId="{AE909360-C959-41BE-A456-61C0677A9727}" type="presParOf" srcId="{B8585F8C-CC7D-461B-8391-C1569B9B6F86}" destId="{D64A02C8-C3DD-4054-9599-BCCF1A3CE81E}" srcOrd="14" destOrd="0" presId="urn:microsoft.com/office/officeart/2008/layout/VerticalCurvedList"/>
    <dgm:cxn modelId="{39B83750-0934-4CB4-9267-2BE481F08BBE}" type="presParOf" srcId="{D64A02C8-C3DD-4054-9599-BCCF1A3CE81E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3B51CCB-877A-4B36-AC7D-F2774C6D854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F832A3FE-7CF6-4572-9C87-EF80191175C4}" type="parTrans" cxnId="{44BA7864-CD59-4DFF-A8A1-87F95DDDC34B}">
      <dgm:prSet/>
      <dgm:spPr/>
      <dgm:t>
        <a:bodyPr/>
        <a:lstStyle/>
        <a:p>
          <a:endParaRPr lang="en-IN"/>
        </a:p>
      </dgm:t>
    </dgm:pt>
    <dgm:pt modelId="{16BA42D1-A244-40C5-AF81-FCE56F000B64}" type="sibTrans" cxnId="{44BA7864-CD59-4DFF-A8A1-87F95DDDC34B}">
      <dgm:prSet/>
      <dgm:spPr/>
      <dgm:t>
        <a:bodyPr/>
        <a:lstStyle/>
        <a:p>
          <a:endParaRPr lang="en-IN"/>
        </a:p>
      </dgm:t>
    </dgm:pt>
    <dgm:pt modelId="{9916CD63-47AA-4248-B122-F667A8C1BE1B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423662C7-803D-4347-8A5E-045D93FB18F5}" type="parTrans" cxnId="{C08AE0BA-13DC-46AD-8AF8-881CCA5D1033}">
      <dgm:prSet/>
      <dgm:spPr/>
      <dgm:t>
        <a:bodyPr/>
        <a:lstStyle/>
        <a:p>
          <a:endParaRPr lang="en-IN"/>
        </a:p>
      </dgm:t>
    </dgm:pt>
    <dgm:pt modelId="{275982EA-BFA5-42E4-9767-8F0298C2AEB5}" type="sibTrans" cxnId="{C08AE0BA-13DC-46AD-8AF8-881CCA5D1033}">
      <dgm:prSet/>
      <dgm:spPr/>
      <dgm:t>
        <a:bodyPr/>
        <a:lstStyle/>
        <a:p>
          <a:endParaRPr lang="en-IN"/>
        </a:p>
      </dgm:t>
    </dgm:pt>
    <dgm:pt modelId="{B4273D69-976E-4AFD-AA54-9FC45844B65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072F158-EF8F-4343-9CD8-1D54C313FE6B}" type="parTrans" cxnId="{0C3BC5FF-B8AA-421E-99CF-8E2D7803D28A}">
      <dgm:prSet/>
      <dgm:spPr/>
      <dgm:t>
        <a:bodyPr/>
        <a:lstStyle/>
        <a:p>
          <a:endParaRPr lang="en-IN"/>
        </a:p>
      </dgm:t>
    </dgm:pt>
    <dgm:pt modelId="{0AFDF2EA-FCE3-4287-BEB2-2589F0ACEEBB}" type="sibTrans" cxnId="{0C3BC5FF-B8AA-421E-99CF-8E2D7803D28A}">
      <dgm:prSet/>
      <dgm:spPr/>
      <dgm:t>
        <a:bodyPr/>
        <a:lstStyle/>
        <a:p>
          <a:endParaRPr lang="en-IN"/>
        </a:p>
      </dgm:t>
    </dgm:pt>
    <dgm:pt modelId="{26C75B8C-DB66-4DF4-BE2F-B4C56CCC829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3E925730-1832-4EAE-8F06-270DF7C79A8D}" type="parTrans" cxnId="{45DC6818-0F74-41AD-9AD5-0E8F62D53EDD}">
      <dgm:prSet/>
      <dgm:spPr/>
      <dgm:t>
        <a:bodyPr/>
        <a:lstStyle/>
        <a:p>
          <a:endParaRPr lang="en-IN"/>
        </a:p>
      </dgm:t>
    </dgm:pt>
    <dgm:pt modelId="{CD652E0F-15F3-4B52-8D12-57E703CD6721}" type="sibTrans" cxnId="{45DC6818-0F74-41AD-9AD5-0E8F62D53EDD}">
      <dgm:prSet/>
      <dgm:spPr/>
      <dgm:t>
        <a:bodyPr/>
        <a:lstStyle/>
        <a:p>
          <a:endParaRPr lang="en-IN"/>
        </a:p>
      </dgm:t>
    </dgm:pt>
    <dgm:pt modelId="{00C5E235-E95A-474C-BD74-4CC50C4EAED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0D44886-DF0E-4090-9736-540E3CC434CF}" type="parTrans" cxnId="{C4C719A9-8784-4BD3-B6BF-F3E638A50639}">
      <dgm:prSet/>
      <dgm:spPr/>
    </dgm:pt>
    <dgm:pt modelId="{4EFF0186-54FA-488B-93B1-B99A5822E60D}" type="sibTrans" cxnId="{C4C719A9-8784-4BD3-B6BF-F3E638A50639}">
      <dgm:prSet/>
      <dgm:spPr/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8F7D7F0D-088F-400B-9037-1C64DBEB65DC}" type="pres">
      <dgm:prSet presAssocID="{83B51CCB-877A-4B36-AC7D-F2774C6D854A}" presName="text_4" presStyleLbl="node1" presStyleIdx="3" presStyleCnt="7">
        <dgm:presLayoutVars>
          <dgm:bulletEnabled val="1"/>
        </dgm:presLayoutVars>
      </dgm:prSet>
      <dgm:spPr/>
    </dgm:pt>
    <dgm:pt modelId="{C7204538-250B-44BE-81BF-67C63C87BE9F}" type="pres">
      <dgm:prSet presAssocID="{83B51CCB-877A-4B36-AC7D-F2774C6D854A}" presName="accent_4" presStyleCnt="0"/>
      <dgm:spPr/>
    </dgm:pt>
    <dgm:pt modelId="{54EBDE48-CE66-4434-B34D-DEC2A50F4319}" type="pres">
      <dgm:prSet presAssocID="{83B51CCB-877A-4B36-AC7D-F2774C6D854A}" presName="accentRepeatNode" presStyleLbl="solidFgAcc1" presStyleIdx="3" presStyleCnt="7"/>
      <dgm:spPr/>
    </dgm:pt>
    <dgm:pt modelId="{6BDEC19A-69A7-4A86-8909-8B6D77172FAE}" type="pres">
      <dgm:prSet presAssocID="{9916CD63-47AA-4248-B122-F667A8C1BE1B}" presName="text_5" presStyleLbl="node1" presStyleIdx="4" presStyleCnt="7">
        <dgm:presLayoutVars>
          <dgm:bulletEnabled val="1"/>
        </dgm:presLayoutVars>
      </dgm:prSet>
      <dgm:spPr/>
    </dgm:pt>
    <dgm:pt modelId="{683C934E-B9F7-447F-9AFF-9BFEEB90E433}" type="pres">
      <dgm:prSet presAssocID="{9916CD63-47AA-4248-B122-F667A8C1BE1B}" presName="accent_5" presStyleCnt="0"/>
      <dgm:spPr/>
    </dgm:pt>
    <dgm:pt modelId="{EC84CCA7-26B4-453D-8595-2206B03F69DC}" type="pres">
      <dgm:prSet presAssocID="{9916CD63-47AA-4248-B122-F667A8C1BE1B}" presName="accentRepeatNode" presStyleLbl="solidFgAcc1" presStyleIdx="4" presStyleCnt="7"/>
      <dgm:spPr/>
    </dgm:pt>
    <dgm:pt modelId="{920AD42B-CC96-4CEE-A63B-BC0C81894C43}" type="pres">
      <dgm:prSet presAssocID="{B4273D69-976E-4AFD-AA54-9FC45844B655}" presName="text_6" presStyleLbl="node1" presStyleIdx="5" presStyleCnt="7">
        <dgm:presLayoutVars>
          <dgm:bulletEnabled val="1"/>
        </dgm:presLayoutVars>
      </dgm:prSet>
      <dgm:spPr/>
    </dgm:pt>
    <dgm:pt modelId="{172763FF-5766-4F02-BDE1-62E63146943E}" type="pres">
      <dgm:prSet presAssocID="{B4273D69-976E-4AFD-AA54-9FC45844B655}" presName="accent_6" presStyleCnt="0"/>
      <dgm:spPr/>
    </dgm:pt>
    <dgm:pt modelId="{C845167A-8F8E-4E51-94B4-975B07834720}" type="pres">
      <dgm:prSet presAssocID="{B4273D69-976E-4AFD-AA54-9FC45844B655}" presName="accentRepeatNode" presStyleLbl="solidFgAcc1" presStyleIdx="5" presStyleCnt="7"/>
      <dgm:spPr/>
    </dgm:pt>
    <dgm:pt modelId="{729D5417-2718-4A0B-B66C-14D6969EB553}" type="pres">
      <dgm:prSet presAssocID="{26C75B8C-DB66-4DF4-BE2F-B4C56CCC8298}" presName="text_7" presStyleLbl="node1" presStyleIdx="6" presStyleCnt="7">
        <dgm:presLayoutVars>
          <dgm:bulletEnabled val="1"/>
        </dgm:presLayoutVars>
      </dgm:prSet>
      <dgm:spPr/>
    </dgm:pt>
    <dgm:pt modelId="{C802D089-7DB8-49C7-ABEE-A41DE5E2A30C}" type="pres">
      <dgm:prSet presAssocID="{26C75B8C-DB66-4DF4-BE2F-B4C56CCC8298}" presName="accent_7" presStyleCnt="0"/>
      <dgm:spPr/>
    </dgm:pt>
    <dgm:pt modelId="{FE81E007-1571-4B4A-95F5-B7C0E5CC1C4C}" type="pres">
      <dgm:prSet presAssocID="{26C75B8C-DB66-4DF4-BE2F-B4C56CCC8298}" presName="accentRepeatNode" presStyleLbl="solidFgAcc1" presStyleIdx="6" presStyleCnt="7"/>
      <dgm:spPr/>
    </dgm:pt>
  </dgm:ptLst>
  <dgm:cxnLst>
    <dgm:cxn modelId="{45DC6818-0F74-41AD-9AD5-0E8F62D53EDD}" srcId="{CF0A5880-9725-416A-AE39-C0AA4077644C}" destId="{26C75B8C-DB66-4DF4-BE2F-B4C56CCC8298}" srcOrd="6" destOrd="0" parTransId="{3E925730-1832-4EAE-8F06-270DF7C79A8D}" sibTransId="{CD652E0F-15F3-4B52-8D12-57E703CD6721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515141D-415C-4F34-92BE-FF20DDE5E5F2}" type="presOf" srcId="{83B51CCB-877A-4B36-AC7D-F2774C6D854A}" destId="{8F7D7F0D-088F-400B-9037-1C64DBEB65DC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44BA7864-CD59-4DFF-A8A1-87F95DDDC34B}" srcId="{CF0A5880-9725-416A-AE39-C0AA4077644C}" destId="{83B51CCB-877A-4B36-AC7D-F2774C6D854A}" srcOrd="3" destOrd="0" parTransId="{F832A3FE-7CF6-4572-9C87-EF80191175C4}" sibTransId="{16BA42D1-A244-40C5-AF81-FCE56F000B64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45212151-B428-4DA4-B33C-6AE85087E6F4}" type="presOf" srcId="{B4273D69-976E-4AFD-AA54-9FC45844B655}" destId="{920AD42B-CC96-4CEE-A63B-BC0C81894C43}" srcOrd="0" destOrd="0" presId="urn:microsoft.com/office/officeart/2008/layout/VerticalCurvedList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C4C719A9-8784-4BD3-B6BF-F3E638A50639}" srcId="{CF0A5880-9725-416A-AE39-C0AA4077644C}" destId="{00C5E235-E95A-474C-BD74-4CC50C4EAED0}" srcOrd="7" destOrd="0" parTransId="{F0D44886-DF0E-4090-9736-540E3CC434CF}" sibTransId="{4EFF0186-54FA-488B-93B1-B99A5822E60D}"/>
    <dgm:cxn modelId="{C08AE0BA-13DC-46AD-8AF8-881CCA5D1033}" srcId="{CF0A5880-9725-416A-AE39-C0AA4077644C}" destId="{9916CD63-47AA-4248-B122-F667A8C1BE1B}" srcOrd="4" destOrd="0" parTransId="{423662C7-803D-4347-8A5E-045D93FB18F5}" sibTransId="{275982EA-BFA5-42E4-9767-8F0298C2AEB5}"/>
    <dgm:cxn modelId="{759429D2-9A9F-4517-9D4A-6A1293CAEC41}" type="presOf" srcId="{26C75B8C-DB66-4DF4-BE2F-B4C56CCC8298}" destId="{729D5417-2718-4A0B-B66C-14D6969EB553}" srcOrd="0" destOrd="0" presId="urn:microsoft.com/office/officeart/2008/layout/VerticalCurvedList"/>
    <dgm:cxn modelId="{5E9E1AD7-DB10-4F7B-A44E-B402F3D44A85}" type="presOf" srcId="{9916CD63-47AA-4248-B122-F667A8C1BE1B}" destId="{6BDEC19A-69A7-4A86-8909-8B6D77172FA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0C3BC5FF-B8AA-421E-99CF-8E2D7803D28A}" srcId="{CF0A5880-9725-416A-AE39-C0AA4077644C}" destId="{B4273D69-976E-4AFD-AA54-9FC45844B655}" srcOrd="5" destOrd="0" parTransId="{2072F158-EF8F-4343-9CD8-1D54C313FE6B}" sibTransId="{0AFDF2EA-FCE3-4287-BEB2-2589F0ACEEBB}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C3526C7B-7E9D-4341-9C40-441880CD6443}" type="presParOf" srcId="{B8585F8C-CC7D-461B-8391-C1569B9B6F86}" destId="{8F7D7F0D-088F-400B-9037-1C64DBEB65DC}" srcOrd="7" destOrd="0" presId="urn:microsoft.com/office/officeart/2008/layout/VerticalCurvedList"/>
    <dgm:cxn modelId="{A51FCA87-EDA6-4A49-A325-0300A4E99ADC}" type="presParOf" srcId="{B8585F8C-CC7D-461B-8391-C1569B9B6F86}" destId="{C7204538-250B-44BE-81BF-67C63C87BE9F}" srcOrd="8" destOrd="0" presId="urn:microsoft.com/office/officeart/2008/layout/VerticalCurvedList"/>
    <dgm:cxn modelId="{8767177C-D87B-4FDA-BC7D-4A145B3A2140}" type="presParOf" srcId="{C7204538-250B-44BE-81BF-67C63C87BE9F}" destId="{54EBDE48-CE66-4434-B34D-DEC2A50F4319}" srcOrd="0" destOrd="0" presId="urn:microsoft.com/office/officeart/2008/layout/VerticalCurvedList"/>
    <dgm:cxn modelId="{5FFCEF0B-4EB0-47D9-B3BA-B89AE6318078}" type="presParOf" srcId="{B8585F8C-CC7D-461B-8391-C1569B9B6F86}" destId="{6BDEC19A-69A7-4A86-8909-8B6D77172FAE}" srcOrd="9" destOrd="0" presId="urn:microsoft.com/office/officeart/2008/layout/VerticalCurvedList"/>
    <dgm:cxn modelId="{915289A4-5319-4FD4-B3F0-8CC0C2CC2786}" type="presParOf" srcId="{B8585F8C-CC7D-461B-8391-C1569B9B6F86}" destId="{683C934E-B9F7-447F-9AFF-9BFEEB90E433}" srcOrd="10" destOrd="0" presId="urn:microsoft.com/office/officeart/2008/layout/VerticalCurvedList"/>
    <dgm:cxn modelId="{2AD964AC-DD50-44C2-BF01-99E6EE6C4765}" type="presParOf" srcId="{683C934E-B9F7-447F-9AFF-9BFEEB90E433}" destId="{EC84CCA7-26B4-453D-8595-2206B03F69DC}" srcOrd="0" destOrd="0" presId="urn:microsoft.com/office/officeart/2008/layout/VerticalCurvedList"/>
    <dgm:cxn modelId="{3800BC86-7B8B-448A-89A3-EDFDB79601BB}" type="presParOf" srcId="{B8585F8C-CC7D-461B-8391-C1569B9B6F86}" destId="{920AD42B-CC96-4CEE-A63B-BC0C81894C43}" srcOrd="11" destOrd="0" presId="urn:microsoft.com/office/officeart/2008/layout/VerticalCurvedList"/>
    <dgm:cxn modelId="{A55AD8AC-B552-4C9A-98AE-E1445C880A1C}" type="presParOf" srcId="{B8585F8C-CC7D-461B-8391-C1569B9B6F86}" destId="{172763FF-5766-4F02-BDE1-62E63146943E}" srcOrd="12" destOrd="0" presId="urn:microsoft.com/office/officeart/2008/layout/VerticalCurvedList"/>
    <dgm:cxn modelId="{96453190-97BD-430E-9000-F76ACA90BC36}" type="presParOf" srcId="{172763FF-5766-4F02-BDE1-62E63146943E}" destId="{C845167A-8F8E-4E51-94B4-975B07834720}" srcOrd="0" destOrd="0" presId="urn:microsoft.com/office/officeart/2008/layout/VerticalCurvedList"/>
    <dgm:cxn modelId="{720653E2-4B2E-4CA3-954E-99577E39B45D}" type="presParOf" srcId="{B8585F8C-CC7D-461B-8391-C1569B9B6F86}" destId="{729D5417-2718-4A0B-B66C-14D6969EB553}" srcOrd="13" destOrd="0" presId="urn:microsoft.com/office/officeart/2008/layout/VerticalCurvedList"/>
    <dgm:cxn modelId="{A983F476-7D13-4BDA-A7AE-7CDCE4B48A9C}" type="presParOf" srcId="{B8585F8C-CC7D-461B-8391-C1569B9B6F86}" destId="{C802D089-7DB8-49C7-ABEE-A41DE5E2A30C}" srcOrd="14" destOrd="0" presId="urn:microsoft.com/office/officeart/2008/layout/VerticalCurvedList"/>
    <dgm:cxn modelId="{1139ABD6-906A-4ABE-A5FC-681F09F689E0}" type="presParOf" srcId="{C802D089-7DB8-49C7-ABEE-A41DE5E2A30C}" destId="{FE81E007-1571-4B4A-95F5-B7C0E5CC1C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BCEA8717-3207-46BA-8040-FFD28A2F01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7B38F35-7377-49F0-9E05-63B28745B255}" type="parTrans" cxnId="{2AB39687-07A2-4B5A-AD6E-7E4D8E622D1E}">
      <dgm:prSet/>
      <dgm:spPr/>
      <dgm:t>
        <a:bodyPr/>
        <a:lstStyle/>
        <a:p>
          <a:endParaRPr lang="en-IN"/>
        </a:p>
      </dgm:t>
    </dgm:pt>
    <dgm:pt modelId="{BF38B4AC-6E2C-4076-AE79-ED3A1EE861C0}" type="sibTrans" cxnId="{2AB39687-07A2-4B5A-AD6E-7E4D8E622D1E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D571BDD7-D42F-4F69-AAA5-BB36239A0603}" type="pres">
      <dgm:prSet presAssocID="{BCEA8717-3207-46BA-8040-FFD28A2F019F}" presName="text_4" presStyleLbl="node1" presStyleIdx="3" presStyleCnt="7">
        <dgm:presLayoutVars>
          <dgm:bulletEnabled val="1"/>
        </dgm:presLayoutVars>
      </dgm:prSet>
      <dgm:spPr/>
    </dgm:pt>
    <dgm:pt modelId="{6DBD385E-83A0-44CD-B554-5C544D48A9A9}" type="pres">
      <dgm:prSet presAssocID="{BCEA8717-3207-46BA-8040-FFD28A2F019F}" presName="accent_4" presStyleCnt="0"/>
      <dgm:spPr/>
    </dgm:pt>
    <dgm:pt modelId="{7763D1FB-DB10-45F2-A611-34B2C0F3997D}" type="pres">
      <dgm:prSet presAssocID="{BCEA8717-3207-46BA-8040-FFD28A2F019F}" presName="accentRepeatNode" presStyleLbl="solidFgAcc1" presStyleIdx="3" presStyleCnt="7"/>
      <dgm:spPr/>
    </dgm:pt>
    <dgm:pt modelId="{B51B2642-2546-4370-93DC-CB4FB2006814}" type="pres">
      <dgm:prSet presAssocID="{8893DDDE-D7B2-4B6C-BBB1-07B622707E38}" presName="text_5" presStyleLbl="node1" presStyleIdx="4" presStyleCnt="7">
        <dgm:presLayoutVars>
          <dgm:bulletEnabled val="1"/>
        </dgm:presLayoutVars>
      </dgm:prSet>
      <dgm:spPr/>
    </dgm:pt>
    <dgm:pt modelId="{7C5FCEC4-2236-477E-8D4C-DD1B28731DBB}" type="pres">
      <dgm:prSet presAssocID="{8893DDDE-D7B2-4B6C-BBB1-07B622707E38}" presName="accent_5" presStyleCnt="0"/>
      <dgm:spPr/>
    </dgm:pt>
    <dgm:pt modelId="{4FA5A5F8-4341-4A9C-8D10-0D6A64350FE5}" type="pres">
      <dgm:prSet presAssocID="{8893DDDE-D7B2-4B6C-BBB1-07B622707E38}" presName="accentRepeatNode" presStyleLbl="solidFgAcc1" presStyleIdx="4" presStyleCnt="7"/>
      <dgm:spPr/>
    </dgm:pt>
    <dgm:pt modelId="{A261D896-DCAB-4967-B586-335FB4EF1739}" type="pres">
      <dgm:prSet presAssocID="{3A69B818-9200-4EF9-A71B-1CE49D3FFD71}" presName="text_6" presStyleLbl="node1" presStyleIdx="5" presStyleCnt="7">
        <dgm:presLayoutVars>
          <dgm:bulletEnabled val="1"/>
        </dgm:presLayoutVars>
      </dgm:prSet>
      <dgm:spPr/>
    </dgm:pt>
    <dgm:pt modelId="{655B408E-2F99-489D-9E68-B050E2F1A2BC}" type="pres">
      <dgm:prSet presAssocID="{3A69B818-9200-4EF9-A71B-1CE49D3FFD71}" presName="accent_6" presStyleCnt="0"/>
      <dgm:spPr/>
    </dgm:pt>
    <dgm:pt modelId="{B643BB9F-5ACC-4A3A-9733-DE0D2F606B5B}" type="pres">
      <dgm:prSet presAssocID="{3A69B818-9200-4EF9-A71B-1CE49D3FFD71}" presName="accentRepeatNode" presStyleLbl="solidFgAcc1" presStyleIdx="5" presStyleCnt="7"/>
      <dgm:spPr/>
    </dgm:pt>
    <dgm:pt modelId="{59061121-23A8-483A-A44A-C2179352FC8E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833F434E-48C0-44F3-B498-4CF2280217BA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5C24C016-D62A-492E-8DA9-9B6DDDB19628}" type="presOf" srcId="{3A69B818-9200-4EF9-A71B-1CE49D3FFD71}" destId="{A261D896-DCAB-4967-B586-335FB4EF173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A3EEF879-5B8D-4C42-906A-08876E1FC1DB}" srcId="{CF0A5880-9725-416A-AE39-C0AA4077644C}" destId="{8893DDDE-D7B2-4B6C-BBB1-07B622707E38}" srcOrd="4" destOrd="0" parTransId="{AA8694F7-A6E8-4018-8092-91E2C2677E01}" sibTransId="{9E0795CC-776B-4C74-8101-4AA99D196DB9}"/>
    <dgm:cxn modelId="{2AB39687-07A2-4B5A-AD6E-7E4D8E622D1E}" srcId="{CF0A5880-9725-416A-AE39-C0AA4077644C}" destId="{BCEA8717-3207-46BA-8040-FFD28A2F019F}" srcOrd="3" destOrd="0" parTransId="{C7B38F35-7377-49F0-9E05-63B28745B255}" sibTransId="{BF38B4AC-6E2C-4076-AE79-ED3A1EE861C0}"/>
    <dgm:cxn modelId="{A86DBEA7-9B28-4A2F-8684-8163E3225974}" type="presOf" srcId="{BCEA8717-3207-46BA-8040-FFD28A2F019F}" destId="{D571BDD7-D42F-4F69-AAA5-BB36239A0603}" srcOrd="0" destOrd="0" presId="urn:microsoft.com/office/officeart/2008/layout/VerticalCurvedList"/>
    <dgm:cxn modelId="{107D5AA9-7022-4D4A-BB5C-B1694981A8C5}" type="presOf" srcId="{8893DDDE-D7B2-4B6C-BBB1-07B622707E38}" destId="{B51B2642-2546-4370-93DC-CB4FB2006814}" srcOrd="0" destOrd="0" presId="urn:microsoft.com/office/officeart/2008/layout/VerticalCurvedList"/>
    <dgm:cxn modelId="{60A412BA-5188-4B78-816B-427B9ACCB711}" srcId="{CF0A5880-9725-416A-AE39-C0AA4077644C}" destId="{3A69B818-9200-4EF9-A71B-1CE49D3FFD71}" srcOrd="5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F5CD91F4-B550-47FE-B708-7D307AE186D6}" type="presOf" srcId="{97DB276A-EE3D-437F-A060-223E092DA004}" destId="{59061121-23A8-483A-A44A-C2179352FC8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89171BA-6DB6-4A93-BC21-17DFD78953CD}" type="presParOf" srcId="{B8585F8C-CC7D-461B-8391-C1569B9B6F86}" destId="{D571BDD7-D42F-4F69-AAA5-BB36239A0603}" srcOrd="7" destOrd="0" presId="urn:microsoft.com/office/officeart/2008/layout/VerticalCurvedList"/>
    <dgm:cxn modelId="{AF6ABB4D-6057-41AB-94E0-3F73668AFA75}" type="presParOf" srcId="{B8585F8C-CC7D-461B-8391-C1569B9B6F86}" destId="{6DBD385E-83A0-44CD-B554-5C544D48A9A9}" srcOrd="8" destOrd="0" presId="urn:microsoft.com/office/officeart/2008/layout/VerticalCurvedList"/>
    <dgm:cxn modelId="{81C9D536-38CC-4888-B2EF-5A502AB0FAD5}" type="presParOf" srcId="{6DBD385E-83A0-44CD-B554-5C544D48A9A9}" destId="{7763D1FB-DB10-45F2-A611-34B2C0F3997D}" srcOrd="0" destOrd="0" presId="urn:microsoft.com/office/officeart/2008/layout/VerticalCurvedList"/>
    <dgm:cxn modelId="{0CEA7268-C587-4329-954E-E0B45F90CA35}" type="presParOf" srcId="{B8585F8C-CC7D-461B-8391-C1569B9B6F86}" destId="{B51B2642-2546-4370-93DC-CB4FB2006814}" srcOrd="9" destOrd="0" presId="urn:microsoft.com/office/officeart/2008/layout/VerticalCurvedList"/>
    <dgm:cxn modelId="{F26937EE-ADA1-4072-926B-272CE5BC4B36}" type="presParOf" srcId="{B8585F8C-CC7D-461B-8391-C1569B9B6F86}" destId="{7C5FCEC4-2236-477E-8D4C-DD1B28731DBB}" srcOrd="10" destOrd="0" presId="urn:microsoft.com/office/officeart/2008/layout/VerticalCurvedList"/>
    <dgm:cxn modelId="{149E2697-4D7B-4DB8-A4A5-E12FA57514B6}" type="presParOf" srcId="{7C5FCEC4-2236-477E-8D4C-DD1B28731DBB}" destId="{4FA5A5F8-4341-4A9C-8D10-0D6A64350FE5}" srcOrd="0" destOrd="0" presId="urn:microsoft.com/office/officeart/2008/layout/VerticalCurvedList"/>
    <dgm:cxn modelId="{90C2E8D0-A098-4803-81B6-EC9E295E0891}" type="presParOf" srcId="{B8585F8C-CC7D-461B-8391-C1569B9B6F86}" destId="{A261D896-DCAB-4967-B586-335FB4EF1739}" srcOrd="11" destOrd="0" presId="urn:microsoft.com/office/officeart/2008/layout/VerticalCurvedList"/>
    <dgm:cxn modelId="{FA697C43-4869-4CB1-98C3-14A06E019B5B}" type="presParOf" srcId="{B8585F8C-CC7D-461B-8391-C1569B9B6F86}" destId="{655B408E-2F99-489D-9E68-B050E2F1A2BC}" srcOrd="12" destOrd="0" presId="urn:microsoft.com/office/officeart/2008/layout/VerticalCurvedList"/>
    <dgm:cxn modelId="{01FA2ADC-E916-4EF0-A49D-A7B1F0160C40}" type="presParOf" srcId="{655B408E-2F99-489D-9E68-B050E2F1A2BC}" destId="{B643BB9F-5ACC-4A3A-9733-DE0D2F606B5B}" srcOrd="0" destOrd="0" presId="urn:microsoft.com/office/officeart/2008/layout/VerticalCurvedList"/>
    <dgm:cxn modelId="{C69E50AC-16CD-4898-8D40-6797A4A411C1}" type="presParOf" srcId="{B8585F8C-CC7D-461B-8391-C1569B9B6F86}" destId="{59061121-23A8-483A-A44A-C2179352FC8E}" srcOrd="13" destOrd="0" presId="urn:microsoft.com/office/officeart/2008/layout/VerticalCurvedList"/>
    <dgm:cxn modelId="{588B9930-CB91-4A95-81A3-88E71B6CD1F3}" type="presParOf" srcId="{B8585F8C-CC7D-461B-8391-C1569B9B6F86}" destId="{833F434E-48C0-44F3-B498-4CF2280217BA}" srcOrd="14" destOrd="0" presId="urn:microsoft.com/office/officeart/2008/layout/VerticalCurvedList"/>
    <dgm:cxn modelId="{A1948B13-E8BD-488C-9C01-F458302494A5}" type="presParOf" srcId="{833F434E-48C0-44F3-B498-4CF2280217BA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A944DB13-4BCA-407B-9E2F-9C2B04BB38B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5AFDAE94-1945-471B-A67F-D6D9A86E7CE8}" type="parTrans" cxnId="{F14123ED-441F-45EF-96E1-4257B7A2B239}">
      <dgm:prSet/>
      <dgm:spPr/>
      <dgm:t>
        <a:bodyPr/>
        <a:lstStyle/>
        <a:p>
          <a:endParaRPr lang="en-IN"/>
        </a:p>
      </dgm:t>
    </dgm:pt>
    <dgm:pt modelId="{4369B91F-99B0-4BF2-ADC8-77198D444E0A}" type="sibTrans" cxnId="{F14123ED-441F-45EF-96E1-4257B7A2B239}">
      <dgm:prSet/>
      <dgm:spPr/>
      <dgm:t>
        <a:bodyPr/>
        <a:lstStyle/>
        <a:p>
          <a:endParaRPr lang="en-IN"/>
        </a:p>
      </dgm:t>
    </dgm:pt>
    <dgm:pt modelId="{D5B85A38-FA54-4CBD-9D3B-B25CF5FACE5E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9F9771-CDD8-4FA2-BA9D-495BF256679D}" type="parTrans" cxnId="{0CED9805-661D-4D66-924C-11366031CAC0}">
      <dgm:prSet/>
      <dgm:spPr/>
      <dgm:t>
        <a:bodyPr/>
        <a:lstStyle/>
        <a:p>
          <a:endParaRPr lang="en-IN"/>
        </a:p>
      </dgm:t>
    </dgm:pt>
    <dgm:pt modelId="{3F933EC4-E723-46C2-B463-B431ED430969}" type="sibTrans" cxnId="{0CED9805-661D-4D66-924C-11366031CAC0}">
      <dgm:prSet/>
      <dgm:spPr/>
      <dgm:t>
        <a:bodyPr/>
        <a:lstStyle/>
        <a:p>
          <a:endParaRPr lang="en-IN"/>
        </a:p>
      </dgm:t>
    </dgm:pt>
    <dgm:pt modelId="{6D9BC7F1-5828-43CD-BF4E-56B2A77D40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13F28AF7-500A-4A71-9054-3CF2E3E7B7A5}" type="parTrans" cxnId="{7FE285F1-A989-43F8-87F4-E7DFB4903413}">
      <dgm:prSet/>
      <dgm:spPr/>
      <dgm:t>
        <a:bodyPr/>
        <a:lstStyle/>
        <a:p>
          <a:endParaRPr lang="en-IN"/>
        </a:p>
      </dgm:t>
    </dgm:pt>
    <dgm:pt modelId="{7EBE316D-200C-4B76-A355-7C1C35004E97}" type="sibTrans" cxnId="{7FE285F1-A989-43F8-87F4-E7DFB4903413}">
      <dgm:prSet/>
      <dgm:spPr/>
      <dgm:t>
        <a:bodyPr/>
        <a:lstStyle/>
        <a:p>
          <a:endParaRPr lang="en-IN"/>
        </a:p>
      </dgm:t>
    </dgm:pt>
    <dgm:pt modelId="{CB111796-41DB-4645-9140-A726290D53C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BA2C82C8-A48A-4139-B31B-E399DA13F643}" type="parTrans" cxnId="{5F51BDAD-57FB-47E4-9DB3-9D9BB59EB88D}">
      <dgm:prSet/>
      <dgm:spPr/>
      <dgm:t>
        <a:bodyPr/>
        <a:lstStyle/>
        <a:p>
          <a:endParaRPr lang="en-IN"/>
        </a:p>
      </dgm:t>
    </dgm:pt>
    <dgm:pt modelId="{CCE3814B-AEB6-46FD-892E-9D2F7D3360CC}" type="sibTrans" cxnId="{5F51BDAD-57FB-47E4-9DB3-9D9BB59EB88D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05D1C663-43FE-4FF8-9BEA-151787FF2CEC}" type="pres">
      <dgm:prSet presAssocID="{A944DB13-4BCA-407B-9E2F-9C2B04BB38B2}" presName="text_4" presStyleLbl="node1" presStyleIdx="3" presStyleCnt="7">
        <dgm:presLayoutVars>
          <dgm:bulletEnabled val="1"/>
        </dgm:presLayoutVars>
      </dgm:prSet>
      <dgm:spPr/>
    </dgm:pt>
    <dgm:pt modelId="{71B43BCA-5F83-4C8D-AE76-8AF1FEA56913}" type="pres">
      <dgm:prSet presAssocID="{A944DB13-4BCA-407B-9E2F-9C2B04BB38B2}" presName="accent_4" presStyleCnt="0"/>
      <dgm:spPr/>
    </dgm:pt>
    <dgm:pt modelId="{EF8DE272-C592-440D-B4B3-1AA2341CC511}" type="pres">
      <dgm:prSet presAssocID="{A944DB13-4BCA-407B-9E2F-9C2B04BB38B2}" presName="accentRepeatNode" presStyleLbl="solidFgAcc1" presStyleIdx="3" presStyleCnt="7"/>
      <dgm:spPr/>
    </dgm:pt>
    <dgm:pt modelId="{97A60CEE-3795-4B8D-99D4-9EFAF914F064}" type="pres">
      <dgm:prSet presAssocID="{D5B85A38-FA54-4CBD-9D3B-B25CF5FACE5E}" presName="text_5" presStyleLbl="node1" presStyleIdx="4" presStyleCnt="7">
        <dgm:presLayoutVars>
          <dgm:bulletEnabled val="1"/>
        </dgm:presLayoutVars>
      </dgm:prSet>
      <dgm:spPr/>
    </dgm:pt>
    <dgm:pt modelId="{91D286F7-85B7-440F-BDDB-FCF927A9BEE8}" type="pres">
      <dgm:prSet presAssocID="{D5B85A38-FA54-4CBD-9D3B-B25CF5FACE5E}" presName="accent_5" presStyleCnt="0"/>
      <dgm:spPr/>
    </dgm:pt>
    <dgm:pt modelId="{DA119FB1-1618-44EF-97EB-F9E837B42CDE}" type="pres">
      <dgm:prSet presAssocID="{D5B85A38-FA54-4CBD-9D3B-B25CF5FACE5E}" presName="accentRepeatNode" presStyleLbl="solidFgAcc1" presStyleIdx="4" presStyleCnt="7"/>
      <dgm:spPr/>
    </dgm:pt>
    <dgm:pt modelId="{8A475023-639B-4FFC-8DF5-606C611DA37A}" type="pres">
      <dgm:prSet presAssocID="{6D9BC7F1-5828-43CD-BF4E-56B2A77D4044}" presName="text_6" presStyleLbl="node1" presStyleIdx="5" presStyleCnt="7">
        <dgm:presLayoutVars>
          <dgm:bulletEnabled val="1"/>
        </dgm:presLayoutVars>
      </dgm:prSet>
      <dgm:spPr/>
    </dgm:pt>
    <dgm:pt modelId="{BB0CC249-4746-4B2D-AF17-7B9A2BE82B27}" type="pres">
      <dgm:prSet presAssocID="{6D9BC7F1-5828-43CD-BF4E-56B2A77D4044}" presName="accent_6" presStyleCnt="0"/>
      <dgm:spPr/>
    </dgm:pt>
    <dgm:pt modelId="{44C33489-755C-4AA3-9E56-23E8B55E5E3A}" type="pres">
      <dgm:prSet presAssocID="{6D9BC7F1-5828-43CD-BF4E-56B2A77D4044}" presName="accentRepeatNode" presStyleLbl="solidFgAcc1" presStyleIdx="5" presStyleCnt="7"/>
      <dgm:spPr/>
    </dgm:pt>
    <dgm:pt modelId="{4867D8CB-F65E-4196-8637-F7AA361B0B7A}" type="pres">
      <dgm:prSet presAssocID="{CB111796-41DB-4645-9140-A726290D53CE}" presName="text_7" presStyleLbl="node1" presStyleIdx="6" presStyleCnt="7">
        <dgm:presLayoutVars>
          <dgm:bulletEnabled val="1"/>
        </dgm:presLayoutVars>
      </dgm:prSet>
      <dgm:spPr/>
    </dgm:pt>
    <dgm:pt modelId="{BE95DC19-5F53-4271-A7A8-CB94B9B5598B}" type="pres">
      <dgm:prSet presAssocID="{CB111796-41DB-4645-9140-A726290D53CE}" presName="accent_7" presStyleCnt="0"/>
      <dgm:spPr/>
    </dgm:pt>
    <dgm:pt modelId="{64B5B16E-FE68-4E0F-AA61-17E78893662B}" type="pres">
      <dgm:prSet presAssocID="{CB111796-41DB-4645-9140-A726290D53CE}" presName="accentRepeatNode" presStyleLbl="solidFgAcc1" presStyleIdx="6" presStyleCnt="7"/>
      <dgm:spPr/>
    </dgm:pt>
  </dgm:ptLst>
  <dgm:cxnLst>
    <dgm:cxn modelId="{0863FE03-95E6-40A8-81E8-397E3E8CD0A6}" type="presOf" srcId="{CB111796-41DB-4645-9140-A726290D53CE}" destId="{4867D8CB-F65E-4196-8637-F7AA361B0B7A}" srcOrd="0" destOrd="0" presId="urn:microsoft.com/office/officeart/2008/layout/VerticalCurvedList"/>
    <dgm:cxn modelId="{0CED9805-661D-4D66-924C-11366031CAC0}" srcId="{CF0A5880-9725-416A-AE39-C0AA4077644C}" destId="{D5B85A38-FA54-4CBD-9D3B-B25CF5FACE5E}" srcOrd="4" destOrd="0" parTransId="{AA9F9771-CDD8-4FA2-BA9D-495BF256679D}" sibTransId="{3F933EC4-E723-46C2-B463-B431ED430969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5583D023-2B29-4F6B-AFF5-7AB47023DC79}" type="presOf" srcId="{A944DB13-4BCA-407B-9E2F-9C2B04BB38B2}" destId="{05D1C663-43FE-4FF8-9BEA-151787FF2CEC}" srcOrd="0" destOrd="0" presId="urn:microsoft.com/office/officeart/2008/layout/VerticalCurvedList"/>
    <dgm:cxn modelId="{AD089E34-25C8-4D58-998C-AC9489A11F77}" type="presOf" srcId="{D5B85A38-FA54-4CBD-9D3B-B25CF5FACE5E}" destId="{97A60CEE-3795-4B8D-99D4-9EFAF914F064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5F51BDAD-57FB-47E4-9DB3-9D9BB59EB88D}" srcId="{CF0A5880-9725-416A-AE39-C0AA4077644C}" destId="{CB111796-41DB-4645-9140-A726290D53CE}" srcOrd="6" destOrd="0" parTransId="{BA2C82C8-A48A-4139-B31B-E399DA13F643}" sibTransId="{CCE3814B-AEB6-46FD-892E-9D2F7D3360CC}"/>
    <dgm:cxn modelId="{7126BDC1-089B-4D33-B77C-64A80B13D2FC}" type="presOf" srcId="{6D9BC7F1-5828-43CD-BF4E-56B2A77D4044}" destId="{8A475023-639B-4FFC-8DF5-606C611DA37A}" srcOrd="0" destOrd="0" presId="urn:microsoft.com/office/officeart/2008/layout/VerticalCurvedList"/>
    <dgm:cxn modelId="{F14123ED-441F-45EF-96E1-4257B7A2B239}" srcId="{CF0A5880-9725-416A-AE39-C0AA4077644C}" destId="{A944DB13-4BCA-407B-9E2F-9C2B04BB38B2}" srcOrd="3" destOrd="0" parTransId="{5AFDAE94-1945-471B-A67F-D6D9A86E7CE8}" sibTransId="{4369B91F-99B0-4BF2-ADC8-77198D444E0A}"/>
    <dgm:cxn modelId="{7FE285F1-A989-43F8-87F4-E7DFB4903413}" srcId="{CF0A5880-9725-416A-AE39-C0AA4077644C}" destId="{6D9BC7F1-5828-43CD-BF4E-56B2A77D4044}" srcOrd="5" destOrd="0" parTransId="{13F28AF7-500A-4A71-9054-3CF2E3E7B7A5}" sibTransId="{7EBE316D-200C-4B76-A355-7C1C35004E9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DFBA054-BA68-46F3-BC0B-9A7D03E54A3B}" type="presParOf" srcId="{B8585F8C-CC7D-461B-8391-C1569B9B6F86}" destId="{05D1C663-43FE-4FF8-9BEA-151787FF2CEC}" srcOrd="7" destOrd="0" presId="urn:microsoft.com/office/officeart/2008/layout/VerticalCurvedList"/>
    <dgm:cxn modelId="{B3A8C77D-158B-496E-8F31-53AB845F9775}" type="presParOf" srcId="{B8585F8C-CC7D-461B-8391-C1569B9B6F86}" destId="{71B43BCA-5F83-4C8D-AE76-8AF1FEA56913}" srcOrd="8" destOrd="0" presId="urn:microsoft.com/office/officeart/2008/layout/VerticalCurvedList"/>
    <dgm:cxn modelId="{05405F34-5F17-4F9D-9EF7-FD28D53179DD}" type="presParOf" srcId="{71B43BCA-5F83-4C8D-AE76-8AF1FEA56913}" destId="{EF8DE272-C592-440D-B4B3-1AA2341CC511}" srcOrd="0" destOrd="0" presId="urn:microsoft.com/office/officeart/2008/layout/VerticalCurvedList"/>
    <dgm:cxn modelId="{812F8370-4D16-4CEB-95B9-AB12C4D43859}" type="presParOf" srcId="{B8585F8C-CC7D-461B-8391-C1569B9B6F86}" destId="{97A60CEE-3795-4B8D-99D4-9EFAF914F064}" srcOrd="9" destOrd="0" presId="urn:microsoft.com/office/officeart/2008/layout/VerticalCurvedList"/>
    <dgm:cxn modelId="{A7ACA98E-A616-4B43-933B-72E5E27DE163}" type="presParOf" srcId="{B8585F8C-CC7D-461B-8391-C1569B9B6F86}" destId="{91D286F7-85B7-440F-BDDB-FCF927A9BEE8}" srcOrd="10" destOrd="0" presId="urn:microsoft.com/office/officeart/2008/layout/VerticalCurvedList"/>
    <dgm:cxn modelId="{00A40843-884F-48D7-8CC8-40A71F996F2C}" type="presParOf" srcId="{91D286F7-85B7-440F-BDDB-FCF927A9BEE8}" destId="{DA119FB1-1618-44EF-97EB-F9E837B42CDE}" srcOrd="0" destOrd="0" presId="urn:microsoft.com/office/officeart/2008/layout/VerticalCurvedList"/>
    <dgm:cxn modelId="{8B19BF9F-CBCC-4279-9877-C4BB97FDE029}" type="presParOf" srcId="{B8585F8C-CC7D-461B-8391-C1569B9B6F86}" destId="{8A475023-639B-4FFC-8DF5-606C611DA37A}" srcOrd="11" destOrd="0" presId="urn:microsoft.com/office/officeart/2008/layout/VerticalCurvedList"/>
    <dgm:cxn modelId="{59AB72A0-D174-42A0-B492-12910F8B4063}" type="presParOf" srcId="{B8585F8C-CC7D-461B-8391-C1569B9B6F86}" destId="{BB0CC249-4746-4B2D-AF17-7B9A2BE82B27}" srcOrd="12" destOrd="0" presId="urn:microsoft.com/office/officeart/2008/layout/VerticalCurvedList"/>
    <dgm:cxn modelId="{26C4C7EE-ECAF-44D7-969C-0D3701AE1E5A}" type="presParOf" srcId="{BB0CC249-4746-4B2D-AF17-7B9A2BE82B27}" destId="{44C33489-755C-4AA3-9E56-23E8B55E5E3A}" srcOrd="0" destOrd="0" presId="urn:microsoft.com/office/officeart/2008/layout/VerticalCurvedList"/>
    <dgm:cxn modelId="{8E10D113-5AFA-441D-A280-C43B80D09414}" type="presParOf" srcId="{B8585F8C-CC7D-461B-8391-C1569B9B6F86}" destId="{4867D8CB-F65E-4196-8637-F7AA361B0B7A}" srcOrd="13" destOrd="0" presId="urn:microsoft.com/office/officeart/2008/layout/VerticalCurvedList"/>
    <dgm:cxn modelId="{836EFBB0-D4F3-425D-AE87-44251081B07D}" type="presParOf" srcId="{B8585F8C-CC7D-461B-8391-C1569B9B6F86}" destId="{BE95DC19-5F53-4271-A7A8-CB94B9B5598B}" srcOrd="14" destOrd="0" presId="urn:microsoft.com/office/officeart/2008/layout/VerticalCurvedList"/>
    <dgm:cxn modelId="{506E76B1-453C-4FF8-94C2-9D356F6F4FCA}" type="presParOf" srcId="{BE95DC19-5F53-4271-A7A8-CB94B9B5598B}" destId="{64B5B16E-FE68-4E0F-AA61-17E7889366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456F-F281-4889-9EAB-4EB39C9A7827}">
      <dsp:nvSpPr>
        <dsp:cNvPr id="0" name=""/>
        <dsp:cNvSpPr/>
      </dsp:nvSpPr>
      <dsp:spPr>
        <a:xfrm>
          <a:off x="0" y="316942"/>
          <a:ext cx="847219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Steganography is the science that involves communicating secret data in an appropriate </a:t>
          </a:r>
          <a:r>
            <a:rPr lang="en-IN" sz="1800" b="1" kern="1200" dirty="0"/>
            <a:t>Multimedia carrier</a:t>
          </a:r>
          <a:r>
            <a:rPr lang="en-IN" sz="1800" kern="1200" dirty="0"/>
            <a:t>, e.g., image, audio, and video files. </a:t>
          </a:r>
        </a:p>
      </dsp:txBody>
      <dsp:txXfrm>
        <a:off x="0" y="316942"/>
        <a:ext cx="8472196" cy="992250"/>
      </dsp:txXfrm>
    </dsp:sp>
    <dsp:sp modelId="{6E91F9EF-E5EC-4F2A-ABC8-607D2B3E204C}">
      <dsp:nvSpPr>
        <dsp:cNvPr id="0" name=""/>
        <dsp:cNvSpPr/>
      </dsp:nvSpPr>
      <dsp:spPr>
        <a:xfrm>
          <a:off x="423609" y="5126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is steganography?</a:t>
          </a:r>
        </a:p>
      </dsp:txBody>
      <dsp:txXfrm>
        <a:off x="449548" y="77201"/>
        <a:ext cx="5878659" cy="479482"/>
      </dsp:txXfrm>
    </dsp:sp>
    <dsp:sp modelId="{0EE97E2D-84EE-451C-A5D4-5BFCF1C56632}">
      <dsp:nvSpPr>
        <dsp:cNvPr id="0" name=""/>
        <dsp:cNvSpPr/>
      </dsp:nvSpPr>
      <dsp:spPr>
        <a:xfrm>
          <a:off x="0" y="167207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It comes under the assumption that if the feature is visible, the point of attack is evident, thus the goal here is always to </a:t>
          </a:r>
          <a:r>
            <a:rPr lang="en-IN" sz="1800" b="1" kern="1200"/>
            <a:t>conceal the very existence of the embedded data. </a:t>
          </a:r>
          <a:endParaRPr lang="en-IN" sz="1800" kern="1200"/>
        </a:p>
      </dsp:txBody>
      <dsp:txXfrm>
        <a:off x="0" y="1672072"/>
        <a:ext cx="8472196" cy="1219050"/>
      </dsp:txXfrm>
    </dsp:sp>
    <dsp:sp modelId="{335F6992-A086-4434-84F5-B0A4E18DFAEA}">
      <dsp:nvSpPr>
        <dsp:cNvPr id="0" name=""/>
        <dsp:cNvSpPr/>
      </dsp:nvSpPr>
      <dsp:spPr>
        <a:xfrm>
          <a:off x="423609" y="140639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has to be done?</a:t>
          </a:r>
        </a:p>
      </dsp:txBody>
      <dsp:txXfrm>
        <a:off x="449548" y="1432331"/>
        <a:ext cx="5878659" cy="479482"/>
      </dsp:txXfrm>
    </dsp:sp>
    <dsp:sp modelId="{A929CBE2-6A6D-4C5B-9619-C24CAC4E1FF1}">
      <dsp:nvSpPr>
        <dsp:cNvPr id="0" name=""/>
        <dsp:cNvSpPr/>
      </dsp:nvSpPr>
      <dsp:spPr>
        <a:xfrm>
          <a:off x="0" y="325400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The advantage of steganography over cryptography alone is that the intended secret message </a:t>
          </a:r>
          <a:r>
            <a:rPr lang="en-IN" sz="1800" b="1" kern="1200" dirty="0"/>
            <a:t>does not attract attention </a:t>
          </a:r>
          <a:r>
            <a:rPr lang="en-IN" sz="1800" kern="1200" dirty="0"/>
            <a:t>to itself as an object of scrutiny. </a:t>
          </a:r>
        </a:p>
      </dsp:txBody>
      <dsp:txXfrm>
        <a:off x="0" y="3254002"/>
        <a:ext cx="8472196" cy="1219050"/>
      </dsp:txXfrm>
    </dsp:sp>
    <dsp:sp modelId="{320FD5CC-452F-46F8-91D4-162F243625FD}">
      <dsp:nvSpPr>
        <dsp:cNvPr id="0" name=""/>
        <dsp:cNvSpPr/>
      </dsp:nvSpPr>
      <dsp:spPr>
        <a:xfrm>
          <a:off x="423609" y="298832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Why steganography?</a:t>
          </a:r>
        </a:p>
      </dsp:txBody>
      <dsp:txXfrm>
        <a:off x="449548" y="3014261"/>
        <a:ext cx="5878659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98B5D-1726-42AF-8F3D-05B7A81DEA44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8CFEAB8-11FB-4D29-9F67-5952F2D0C8AA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103DF-2328-43F3-84BC-E4BBA3DA7D1D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3E0A3F4B-51AF-4717-BC4A-4DD5C8E51C4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3DCC7-B44B-496D-B2B5-ECEABFB08EE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A25987CD-E3FD-490C-A0BA-FCD48B1081E5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3994B-A8E3-4E83-A620-CECBF9782AE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9068C5F-DD7A-4849-88D4-2A81C5EA7846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2878-661E-442B-B935-F05E764E4DF0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A2CBFCD-DF76-4A7D-A8AA-9D120B84316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22EDA-A801-46ED-8A30-EDD4D99F3586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2C7FFF26-F5FE-4C9B-868E-7AF791E6B0E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FAD0F-0CA9-4A1B-9754-5705184E318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8A3E1AED-DD18-41A5-AD03-773A56E89B0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6C037-291D-4805-AB91-F8BC723516A9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CE0F62F-E65E-4752-AC58-9672F28E855D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6670C-E61C-4BF5-9695-28C28094DD5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439D997-8F73-4FBF-A7BD-6E18599E2AA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DC7CA-6C75-4055-B2ED-87EAC5338862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60774759-6AED-4C0B-8366-37AC263F4DB1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83201-DF11-4132-84D2-86633FBA29C4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06D6CB6C-4237-4D73-A675-4D63A1B2AAD3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B4D80-D959-4DC0-AF5F-A8459E6811C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01D124F1-EDC8-4A7A-9114-F462EDAE0758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ABBA-88F9-467B-9F22-ACA628726DD5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7FA19B46-69E2-43DE-BEF8-6547B8E6A55E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D30C8-9F86-4054-A35B-C1C12032E2F0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4FA5A5F8-4341-4A9C-8D10-0D6A64350FE5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24E0-7A1B-4955-AEBE-03FC0D319DC7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B643BB9F-5ACC-4A3A-9733-DE0D2F606B5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1C66F-8794-4B05-B5E4-C5834C0D5525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7F0D-088F-400B-9037-1C64DBEB65D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54EBDE48-CE66-4434-B34D-DEC2A50F4319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EC19A-69A7-4A86-8909-8B6D77172FAE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EC84CCA7-26B4-453D-8595-2206B03F69DC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AD42B-CC96-4CEE-A63B-BC0C81894C43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C845167A-8F8E-4E51-94B4-975B07834720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D5417-2718-4A0B-B66C-14D6969EB553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FE81E007-1571-4B4A-95F5-B7C0E5CC1C4C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1BDD7-D42F-4F69-AAA5-BB36239A0603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7763D1FB-DB10-45F2-A611-34B2C0F3997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B2642-2546-4370-93DC-CB4FB200681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4FA5A5F8-4341-4A9C-8D10-0D6A64350FE5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1D896-DCAB-4967-B586-335FB4EF1739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B643BB9F-5ACC-4A3A-9733-DE0D2F606B5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61121-23A8-483A-A44A-C2179352FC8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1C663-43FE-4FF8-9BEA-151787FF2CE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F8DE272-C592-440D-B4B3-1AA2341CC51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60CEE-3795-4B8D-99D4-9EFAF914F06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DA119FB1-1618-44EF-97EB-F9E837B42CDE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75023-639B-4FFC-8DF5-606C611DA37A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4C33489-755C-4AA3-9E56-23E8B55E5E3A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8CB-F65E-4196-8637-F7AA361B0B7A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64B5B16E-FE68-4E0F-AA61-17E78893662B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Placeholder 7" descr="Black wood grain" title="Black wood grain">
            <a:extLst>
              <a:ext uri="{FF2B5EF4-FFF2-40B4-BE49-F238E27FC236}">
                <a16:creationId xmlns:a16="http://schemas.microsoft.com/office/drawing/2014/main" id="{5BB05AA6-CB96-4309-B3CA-47015F14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7" y="1143000"/>
            <a:ext cx="113721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63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FDD0-048F-481D-85DE-547999648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FDAEF-0E8F-4871-A404-CCB19316DE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7525-FBC0-44A2-A245-61C897F044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6BD13-8DAA-496D-86E4-8131FA8FF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B0366-940B-465D-BF30-B67C59109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D06-644C-47C0-8586-D6DB039C9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D9CC9-9501-4117-BD8A-1F2A4198C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8AD-7012-428F-A757-24B27E6505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1426C-166F-47F7-B2CC-C392A432B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9ACB0-B54E-4FD8-A485-CE463041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AF14-EB6C-40BF-9D0C-DA2AF387D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845B-4F80-4E3A-9666-B2A80D12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57F68-96EC-4DCF-856A-F007B388B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926C5-3382-4E81-A45B-1482150B5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43D41-E695-48D9-95C9-0E8383A88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D694-AC97-47A7-9A1E-B549E4AA9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64CAE-5F0C-4391-9569-9A414BA2E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F740D-FC10-4F04-B646-5A99254C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39CC8-ED02-4108-91BC-56435300A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952202" y="6082026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DDF41-592A-4AFF-9539-F37DE2FAD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14416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A1FC-8BB5-4A7B-AF35-29D6C20CC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8FD0A8-19A4-4749-B381-27DB51EAD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30CC-10FF-4CEB-BF75-E990BD5E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992619-D12C-48DC-8195-3B6B891EF17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7.emf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customXml" Target="../../customXml/item33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7.emf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13.xml"/><Relationship Id="rId6" Type="http://schemas.openxmlformats.org/officeDocument/2006/relationships/diagramData" Target="../diagrams/data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10" Type="http://schemas.microsoft.com/office/2007/relationships/diagramDrawing" Target="../diagrams/drawing4.xml"/><Relationship Id="rId4" Type="http://schemas.openxmlformats.org/officeDocument/2006/relationships/customXml" Target="../../customXml/item44.xml"/><Relationship Id="rId9" Type="http://schemas.openxmlformats.org/officeDocument/2006/relationships/diagramColors" Target="../diagrams/colors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7.emf"/><Relationship Id="rId3" Type="http://schemas.openxmlformats.org/officeDocument/2006/relationships/customXml" Target="../../customXml/item58.xml"/><Relationship Id="rId7" Type="http://schemas.openxmlformats.org/officeDocument/2006/relationships/diagramData" Target="../diagrams/data5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21.xml"/><Relationship Id="rId6" Type="http://schemas.openxmlformats.org/officeDocument/2006/relationships/slideLayout" Target="../slideLayouts/slideLayout14.xml"/><Relationship Id="rId11" Type="http://schemas.microsoft.com/office/2007/relationships/diagramDrawing" Target="../diagrams/drawing5.xml"/><Relationship Id="rId5" Type="http://schemas.openxmlformats.org/officeDocument/2006/relationships/customXml" Target="../../customXml/item59.xml"/><Relationship Id="rId10" Type="http://schemas.openxmlformats.org/officeDocument/2006/relationships/diagramColors" Target="../diagrams/colors5.xml"/><Relationship Id="rId4" Type="http://schemas.openxmlformats.org/officeDocument/2006/relationships/customXml" Target="../../customXml/item39.xml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56.xml"/><Relationship Id="rId7" Type="http://schemas.openxmlformats.org/officeDocument/2006/relationships/slideLayout" Target="../slideLayouts/slideLayout14.xml"/><Relationship Id="rId12" Type="http://schemas.microsoft.com/office/2007/relationships/diagramDrawing" Target="../diagrams/drawing6.xml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25.xml"/><Relationship Id="rId6" Type="http://schemas.openxmlformats.org/officeDocument/2006/relationships/customXml" Target="../../customXml/item12.xml"/><Relationship Id="rId11" Type="http://schemas.openxmlformats.org/officeDocument/2006/relationships/diagramColors" Target="../diagrams/colors6.xml"/><Relationship Id="rId5" Type="http://schemas.openxmlformats.org/officeDocument/2006/relationships/customXml" Target="../../customXml/item49.xml"/><Relationship Id="rId10" Type="http://schemas.openxmlformats.org/officeDocument/2006/relationships/diagramQuickStyle" Target="../diagrams/quickStyle6.xml"/><Relationship Id="rId4" Type="http://schemas.openxmlformats.org/officeDocument/2006/relationships/customXml" Target="../../customXml/item53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diagramDrawing" Target="../diagrams/drawing7.xml"/><Relationship Id="rId3" Type="http://schemas.openxmlformats.org/officeDocument/2006/relationships/customXml" Target="../../customXml/item48.xml"/><Relationship Id="rId7" Type="http://schemas.openxmlformats.org/officeDocument/2006/relationships/customXml" Target="../../customXml/item31.xml"/><Relationship Id="rId12" Type="http://schemas.openxmlformats.org/officeDocument/2006/relationships/diagramColors" Target="../diagrams/colors7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6.xml"/><Relationship Id="rId6" Type="http://schemas.openxmlformats.org/officeDocument/2006/relationships/customXml" Target="../../customXml/item47.xml"/><Relationship Id="rId11" Type="http://schemas.openxmlformats.org/officeDocument/2006/relationships/diagramQuickStyle" Target="../diagrams/quickStyle7.xml"/><Relationship Id="rId5" Type="http://schemas.openxmlformats.org/officeDocument/2006/relationships/customXml" Target="../../customXml/item43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7.xml"/><Relationship Id="rId4" Type="http://schemas.openxmlformats.org/officeDocument/2006/relationships/customXml" Target="../../customXml/item5.xml"/><Relationship Id="rId9" Type="http://schemas.openxmlformats.org/officeDocument/2006/relationships/diagramData" Target="../diagrams/data7.xml"/><Relationship Id="rId1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6.xml"/><Relationship Id="rId13" Type="http://schemas.openxmlformats.org/officeDocument/2006/relationships/diagramColors" Target="../diagrams/colors8.xml"/><Relationship Id="rId3" Type="http://schemas.openxmlformats.org/officeDocument/2006/relationships/customXml" Target="../../customXml/item40.xml"/><Relationship Id="rId7" Type="http://schemas.openxmlformats.org/officeDocument/2006/relationships/customXml" Target="../../customXml/item3.xml"/><Relationship Id="rId12" Type="http://schemas.openxmlformats.org/officeDocument/2006/relationships/diagramQuickStyle" Target="../diagrams/quickStyle8.xml"/><Relationship Id="rId2" Type="http://schemas.openxmlformats.org/officeDocument/2006/relationships/customXml" Target="../../customXml/item16.xml"/><Relationship Id="rId16" Type="http://schemas.openxmlformats.org/officeDocument/2006/relationships/image" Target="../media/image7.emf"/><Relationship Id="rId1" Type="http://schemas.openxmlformats.org/officeDocument/2006/relationships/customXml" Target="../../customXml/item55.xml"/><Relationship Id="rId6" Type="http://schemas.openxmlformats.org/officeDocument/2006/relationships/customXml" Target="../../customXml/item27.xml"/><Relationship Id="rId11" Type="http://schemas.openxmlformats.org/officeDocument/2006/relationships/diagramLayout" Target="../diagrams/layout8.xml"/><Relationship Id="rId5" Type="http://schemas.openxmlformats.org/officeDocument/2006/relationships/customXml" Target="../../customXml/item26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8.xml"/><Relationship Id="rId4" Type="http://schemas.openxmlformats.org/officeDocument/2006/relationships/customXml" Target="../../customXml/item8.xml"/><Relationship Id="rId9" Type="http://schemas.openxmlformats.org/officeDocument/2006/relationships/slideLayout" Target="../slideLayouts/slideLayout14.xml"/><Relationship Id="rId14" Type="http://schemas.microsoft.com/office/2007/relationships/diagramDrawing" Target="../diagrams/drawing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iruthika.k@research.iiit.ac.in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4.xml"/><Relationship Id="rId1" Type="http://schemas.openxmlformats.org/officeDocument/2006/relationships/customXml" Target="../../customXml/item3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1" y="0"/>
            <a:ext cx="228454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54877"/>
            <a:ext cx="6798250" cy="2265889"/>
          </a:xfrm>
        </p:spPr>
        <p:txBody>
          <a:bodyPr/>
          <a:lstStyle/>
          <a:p>
            <a:r>
              <a:rPr lang="en-ZA" dirty="0"/>
              <a:t>Methods in digital IMAGE steganography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670854"/>
            <a:ext cx="4460789" cy="1184896"/>
          </a:xfrm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r>
              <a:rPr lang="en-ZA" b="1" dirty="0"/>
              <a:t>By</a:t>
            </a:r>
          </a:p>
          <a:p>
            <a:pPr algn="r">
              <a:spcBef>
                <a:spcPts val="100"/>
              </a:spcBef>
            </a:pPr>
            <a:r>
              <a:rPr lang="en-ZA" b="1" dirty="0"/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/>
              <a:t>Ritu</a:t>
            </a:r>
            <a:r>
              <a:rPr lang="en-ZA" b="1" dirty="0"/>
              <a:t> </a:t>
            </a:r>
            <a:r>
              <a:rPr lang="en-ZA" b="1" dirty="0" err="1"/>
              <a:t>Srivatsava</a:t>
            </a:r>
            <a:r>
              <a:rPr lang="en-ZA" b="1" dirty="0"/>
              <a:t> - 2018701002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CE22-57EF-4C6A-A9CA-3375111CED35}"/>
              </a:ext>
            </a:extLst>
          </p:cNvPr>
          <p:cNvSpPr txBox="1"/>
          <p:nvPr/>
        </p:nvSpPr>
        <p:spPr>
          <a:xfrm>
            <a:off x="2414024" y="3570211"/>
            <a:ext cx="47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CSE/ECE 478 Digital Image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4D83A7F-2957-4C5E-9143-65E3670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1913641"/>
          </a:xfrm>
        </p:spPr>
        <p:txBody>
          <a:bodyPr/>
          <a:lstStyle/>
          <a:p>
            <a:r>
              <a:rPr lang="en-IN" dirty="0"/>
              <a:t>LSB substitution is the simplest method.</a:t>
            </a:r>
          </a:p>
          <a:p>
            <a:r>
              <a:rPr lang="en-IN" dirty="0"/>
              <a:t>But it does not take into account the characteristics of cover or payload image. </a:t>
            </a:r>
          </a:p>
          <a:p>
            <a:r>
              <a:rPr lang="en-US" dirty="0"/>
              <a:t>B</a:t>
            </a:r>
            <a:r>
              <a:rPr lang="en-IN" dirty="0" err="1"/>
              <a:t>oth</a:t>
            </a:r>
            <a:r>
              <a:rPr lang="en-IN" dirty="0"/>
              <a:t> embedding and extraction algorithms must know the value of n.</a:t>
            </a:r>
          </a:p>
          <a:p>
            <a:r>
              <a:rPr lang="en-IN" dirty="0"/>
              <a:t>Increasing the number of bits n increases the embedding capacity but decreases the visual quality of stego-image.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35DD-1450-41DB-83BA-CBAD2DA3C4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744E4B-6EF9-4088-A4DB-B4ED65BEB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4976"/>
              </p:ext>
            </p:extLst>
          </p:nvPr>
        </p:nvGraphicFramePr>
        <p:xfrm>
          <a:off x="2180497" y="3071117"/>
          <a:ext cx="5701005" cy="29185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0335">
                  <a:extLst>
                    <a:ext uri="{9D8B030D-6E8A-4147-A177-3AD203B41FA5}">
                      <a16:colId xmlns:a16="http://schemas.microsoft.com/office/drawing/2014/main" val="181109619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084907748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996289899"/>
                    </a:ext>
                  </a:extLst>
                </a:gridCol>
              </a:tblGrid>
              <a:tr h="7315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No. of replace bits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PSNR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MSE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205697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48.46307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0.926346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090021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38.92418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8.330334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3203925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31.96084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41.39963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6409650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25.73665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173.5462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89365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28.26059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97.05584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248156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26.7174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138.4652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7142279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30.3865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59.48816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535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53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363603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2056759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09D3-16C2-4C14-9E0C-C5C9B2EFEE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809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3E0-082F-43A3-A58B-AC4F5325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944EEB-4779-4D60-8579-92079A801BB6}"/>
              </a:ext>
            </a:extLst>
          </p:cNvPr>
          <p:cNvGrpSpPr/>
          <p:nvPr/>
        </p:nvGrpSpPr>
        <p:grpSpPr>
          <a:xfrm>
            <a:off x="299553" y="1042788"/>
            <a:ext cx="5578815" cy="5176955"/>
            <a:chOff x="419246" y="133092"/>
            <a:chExt cx="4525889" cy="3579046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EA7F79C-CB55-47C2-A46C-F02A02AC175C}"/>
                </a:ext>
              </a:extLst>
            </p:cNvPr>
            <p:cNvSpPr/>
            <p:nvPr/>
          </p:nvSpPr>
          <p:spPr>
            <a:xfrm>
              <a:off x="419246" y="166623"/>
              <a:ext cx="1172633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Cover Image </a:t>
              </a:r>
              <a:endParaRPr lang="en-IN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EA3FFBA-21AF-4446-B8BA-C2261122A5B1}"/>
                </a:ext>
              </a:extLst>
            </p:cNvPr>
            <p:cNvSpPr/>
            <p:nvPr/>
          </p:nvSpPr>
          <p:spPr>
            <a:xfrm>
              <a:off x="3772925" y="171205"/>
              <a:ext cx="1172210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1A2B219F-D6D7-42DB-940C-767301F06DA7}"/>
                </a:ext>
              </a:extLst>
            </p:cNvPr>
            <p:cNvSpPr/>
            <p:nvPr/>
          </p:nvSpPr>
          <p:spPr>
            <a:xfrm>
              <a:off x="456794" y="1578233"/>
              <a:ext cx="1111167" cy="440095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0D98D9B3-0978-423C-8EB4-6D215207F491}"/>
                </a:ext>
              </a:extLst>
            </p:cNvPr>
            <p:cNvSpPr/>
            <p:nvPr/>
          </p:nvSpPr>
          <p:spPr>
            <a:xfrm>
              <a:off x="3811072" y="1580063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8-m) Least Significant Bits </a:t>
              </a:r>
              <a:endPara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Flowchart: Or 45">
              <a:extLst>
                <a:ext uri="{FF2B5EF4-FFF2-40B4-BE49-F238E27FC236}">
                  <a16:creationId xmlns:a16="http://schemas.microsoft.com/office/drawing/2014/main" id="{0D133713-EAA7-461D-8E00-25C146655A12}"/>
                </a:ext>
              </a:extLst>
            </p:cNvPr>
            <p:cNvSpPr/>
            <p:nvPr/>
          </p:nvSpPr>
          <p:spPr>
            <a:xfrm>
              <a:off x="2501309" y="2931815"/>
              <a:ext cx="241300" cy="25115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867D7F6-6804-4E91-8C54-49285F5EDB0E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73E47B-2815-42A1-B009-E00DE0D9B07F}"/>
                </a:ext>
              </a:extLst>
            </p:cNvPr>
            <p:cNvCxnSpPr/>
            <p:nvPr/>
          </p:nvCxnSpPr>
          <p:spPr>
            <a:xfrm>
              <a:off x="1005563" y="465382"/>
              <a:ext cx="6815" cy="111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77C348-D6E6-4E5D-822B-794DB70BDE99}"/>
                </a:ext>
              </a:extLst>
            </p:cNvPr>
            <p:cNvCxnSpPr/>
            <p:nvPr/>
          </p:nvCxnSpPr>
          <p:spPr>
            <a:xfrm>
              <a:off x="4359030" y="469964"/>
              <a:ext cx="7350" cy="111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510A1A-888A-4203-A5DD-8F224DFBE84B}"/>
                </a:ext>
              </a:extLst>
            </p:cNvPr>
            <p:cNvCxnSpPr/>
            <p:nvPr/>
          </p:nvCxnSpPr>
          <p:spPr>
            <a:xfrm flipH="1">
              <a:off x="2621230" y="3182968"/>
              <a:ext cx="729" cy="230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84D426CB-FAEE-4A88-9A2B-498ED797DA44}"/>
                </a:ext>
              </a:extLst>
            </p:cNvPr>
            <p:cNvSpPr/>
            <p:nvPr/>
          </p:nvSpPr>
          <p:spPr>
            <a:xfrm>
              <a:off x="2066000" y="133092"/>
              <a:ext cx="1110615" cy="370144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Edge Image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2EF9B8A5-4400-4CD5-B840-F910C4B77237}"/>
                </a:ext>
              </a:extLst>
            </p:cNvPr>
            <p:cNvSpPr/>
            <p:nvPr/>
          </p:nvSpPr>
          <p:spPr>
            <a:xfrm>
              <a:off x="2065512" y="965996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607803E-58CC-4836-B959-9B3A304DFB54}"/>
                </a:ext>
              </a:extLst>
            </p:cNvPr>
            <p:cNvCxnSpPr/>
            <p:nvPr/>
          </p:nvCxnSpPr>
          <p:spPr>
            <a:xfrm>
              <a:off x="1591879" y="316003"/>
              <a:ext cx="474121" cy="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860E0BDD-86B3-4C9A-AC21-78B6D15A436E}"/>
                </a:ext>
              </a:extLst>
            </p:cNvPr>
            <p:cNvCxnSpPr/>
            <p:nvPr/>
          </p:nvCxnSpPr>
          <p:spPr>
            <a:xfrm rot="16200000" flipH="1">
              <a:off x="2238819" y="1787173"/>
              <a:ext cx="764349" cy="3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290AD05F-ABED-45E2-9992-9F9E61542FB7}"/>
                </a:ext>
              </a:extLst>
            </p:cNvPr>
            <p:cNvCxnSpPr/>
            <p:nvPr/>
          </p:nvCxnSpPr>
          <p:spPr>
            <a:xfrm rot="5400000">
              <a:off x="1897838" y="1075297"/>
              <a:ext cx="393108" cy="10528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243D5BB-3078-4A98-B101-9086B6FC1A15}"/>
                </a:ext>
              </a:extLst>
            </p:cNvPr>
            <p:cNvCxnSpPr/>
            <p:nvPr/>
          </p:nvCxnSpPr>
          <p:spPr>
            <a:xfrm rot="5400000">
              <a:off x="2389684" y="734372"/>
              <a:ext cx="462760" cy="4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55420D56-29CF-4434-9D40-04B8022934F1}"/>
                </a:ext>
              </a:extLst>
            </p:cNvPr>
            <p:cNvCxnSpPr/>
            <p:nvPr/>
          </p:nvCxnSpPr>
          <p:spPr>
            <a:xfrm rot="16200000" flipH="1">
              <a:off x="3018558" y="1007434"/>
              <a:ext cx="394777" cy="11902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0F58B4C6-E3EE-44F7-9E4B-FF960B709FD9}"/>
                </a:ext>
              </a:extLst>
            </p:cNvPr>
            <p:cNvCxnSpPr/>
            <p:nvPr/>
          </p:nvCxnSpPr>
          <p:spPr>
            <a:xfrm rot="16200000" flipH="1">
              <a:off x="1237310" y="1793394"/>
              <a:ext cx="1039065" cy="14889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C6490582-D9E7-41F1-B8AC-5BD03D4AFB48}"/>
                </a:ext>
              </a:extLst>
            </p:cNvPr>
            <p:cNvCxnSpPr/>
            <p:nvPr/>
          </p:nvCxnSpPr>
          <p:spPr>
            <a:xfrm rot="5400000">
              <a:off x="3035717" y="1726729"/>
              <a:ext cx="1037556" cy="162377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7506D939-2981-4970-B528-A6893BE9C78F}"/>
                </a:ext>
              </a:extLst>
            </p:cNvPr>
            <p:cNvSpPr/>
            <p:nvPr/>
          </p:nvSpPr>
          <p:spPr>
            <a:xfrm>
              <a:off x="1989311" y="2169521"/>
              <a:ext cx="1263710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399871A-D82E-4742-9ED4-D2380B3BCEAE}"/>
                </a:ext>
              </a:extLst>
            </p:cNvPr>
            <p:cNvCxnSpPr/>
            <p:nvPr/>
          </p:nvCxnSpPr>
          <p:spPr>
            <a:xfrm rot="16200000" flipH="1">
              <a:off x="2459704" y="2769560"/>
              <a:ext cx="323716" cy="7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016062-A56B-4A95-B8FC-51BDD9893088}"/>
              </a:ext>
            </a:extLst>
          </p:cNvPr>
          <p:cNvGrpSpPr/>
          <p:nvPr/>
        </p:nvGrpSpPr>
        <p:grpSpPr>
          <a:xfrm>
            <a:off x="6056867" y="1042788"/>
            <a:ext cx="5703133" cy="4274822"/>
            <a:chOff x="419246" y="3413379"/>
            <a:chExt cx="4367562" cy="2911221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42782B9E-204E-4106-B650-CE3081B3F300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7046CD72-EB9D-48F3-89D3-F065F7F60930}"/>
                </a:ext>
              </a:extLst>
            </p:cNvPr>
            <p:cNvSpPr/>
            <p:nvPr/>
          </p:nvSpPr>
          <p:spPr>
            <a:xfrm>
              <a:off x="456794" y="5822260"/>
              <a:ext cx="1073067" cy="45782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C94A33E1-2EFB-4275-ADB1-19930664D826}"/>
                </a:ext>
              </a:extLst>
            </p:cNvPr>
            <p:cNvSpPr/>
            <p:nvPr/>
          </p:nvSpPr>
          <p:spPr>
            <a:xfrm>
              <a:off x="3614598" y="5852639"/>
              <a:ext cx="1172210" cy="471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40674BFE-1462-4700-A01D-0E21FD8705FA}"/>
                </a:ext>
              </a:extLst>
            </p:cNvPr>
            <p:cNvSpPr/>
            <p:nvPr/>
          </p:nvSpPr>
          <p:spPr>
            <a:xfrm>
              <a:off x="419246" y="4943268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F1D2EF58-716F-4872-A0AB-71E80A26055D}"/>
                </a:ext>
              </a:extLst>
            </p:cNvPr>
            <p:cNvSpPr/>
            <p:nvPr/>
          </p:nvSpPr>
          <p:spPr>
            <a:xfrm>
              <a:off x="3646885" y="4926692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(8-m) Least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4952F3D-E938-441E-8706-8DD7AA2A7EE5}"/>
                </a:ext>
              </a:extLst>
            </p:cNvPr>
            <p:cNvCxnSpPr/>
            <p:nvPr/>
          </p:nvCxnSpPr>
          <p:spPr>
            <a:xfrm>
              <a:off x="974554" y="5383042"/>
              <a:ext cx="18774" cy="43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FA30ED9-7D21-47FB-8BED-408C77D573AF}"/>
                </a:ext>
              </a:extLst>
            </p:cNvPr>
            <p:cNvCxnSpPr/>
            <p:nvPr/>
          </p:nvCxnSpPr>
          <p:spPr>
            <a:xfrm flipH="1">
              <a:off x="4200703" y="5365489"/>
              <a:ext cx="1490" cy="48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E131E4FB-0390-498F-BEAB-E00C59E97414}"/>
                </a:ext>
              </a:extLst>
            </p:cNvPr>
            <p:cNvSpPr/>
            <p:nvPr/>
          </p:nvSpPr>
          <p:spPr>
            <a:xfrm>
              <a:off x="2070298" y="4945939"/>
              <a:ext cx="1110615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7132E1E-9C2D-408E-B730-667BDE906071}"/>
                </a:ext>
              </a:extLst>
            </p:cNvPr>
            <p:cNvCxnSpPr/>
            <p:nvPr/>
          </p:nvCxnSpPr>
          <p:spPr>
            <a:xfrm rot="5400000">
              <a:off x="1182327" y="3504364"/>
              <a:ext cx="1231130" cy="1646676"/>
            </a:xfrm>
            <a:prstGeom prst="bentConnector3">
              <a:avLst>
                <a:gd name="adj1" fmla="val 289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7AC84DF-9DBA-46F5-A6F9-9104C4FCEC17}"/>
                </a:ext>
              </a:extLst>
            </p:cNvPr>
            <p:cNvCxnSpPr/>
            <p:nvPr/>
          </p:nvCxnSpPr>
          <p:spPr>
            <a:xfrm rot="16200000" flipH="1">
              <a:off x="2804435" y="3528932"/>
              <a:ext cx="1214554" cy="1580963"/>
            </a:xfrm>
            <a:prstGeom prst="bentConnector3">
              <a:avLst>
                <a:gd name="adj1" fmla="val 291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5708B4C-AC4B-4626-A4F4-5D982B3815BA}"/>
                </a:ext>
              </a:extLst>
            </p:cNvPr>
            <p:cNvCxnSpPr/>
            <p:nvPr/>
          </p:nvCxnSpPr>
          <p:spPr>
            <a:xfrm rot="10800000">
              <a:off x="1529862" y="5163155"/>
              <a:ext cx="540437" cy="20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3AF1519-EECC-4536-9D20-5A5239645C10}"/>
                </a:ext>
              </a:extLst>
            </p:cNvPr>
            <p:cNvCxnSpPr/>
            <p:nvPr/>
          </p:nvCxnSpPr>
          <p:spPr>
            <a:xfrm>
              <a:off x="3134019" y="5145891"/>
              <a:ext cx="512866" cy="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3887A8A-2578-4D83-B4C4-7E75E732926A}"/>
                </a:ext>
              </a:extLst>
            </p:cNvPr>
            <p:cNvCxnSpPr/>
            <p:nvPr/>
          </p:nvCxnSpPr>
          <p:spPr>
            <a:xfrm flipH="1">
              <a:off x="2621136" y="3712138"/>
              <a:ext cx="94" cy="582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0D84424A-3356-409F-8867-D7BCA288A3DF}"/>
                </a:ext>
              </a:extLst>
            </p:cNvPr>
            <p:cNvSpPr/>
            <p:nvPr/>
          </p:nvSpPr>
          <p:spPr>
            <a:xfrm>
              <a:off x="1989311" y="4294819"/>
              <a:ext cx="1263650" cy="437981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3C53529-1E60-4E87-ABFE-BBAF5BBE6AF2}"/>
                </a:ext>
              </a:extLst>
            </p:cNvPr>
            <p:cNvCxnSpPr/>
            <p:nvPr/>
          </p:nvCxnSpPr>
          <p:spPr>
            <a:xfrm rot="16200000" flipH="1">
              <a:off x="2516810" y="4836732"/>
              <a:ext cx="213122" cy="44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BBF710F-7046-44D2-9270-6967DCBEBE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82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E61AF-B1E9-4FB7-AD06-01DB0EF92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A0EB4-4071-4978-A5DE-49524755A903}"/>
              </a:ext>
            </a:extLst>
          </p:cNvPr>
          <p:cNvSpPr txBox="1"/>
          <p:nvPr/>
        </p:nvSpPr>
        <p:spPr>
          <a:xfrm>
            <a:off x="432000" y="1250302"/>
            <a:ext cx="566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Edge pixels can be embedded with more bits of information. This method exploits this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Embedding status bits causes an overhead reducing the size of payload that can be embedded.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method gave an average PSNR of 44.803 and MSE of 5.14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6C5D9-B1A7-4AEA-8391-B2F2A526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" t="4625" r="57296" b="19797"/>
          <a:stretch/>
        </p:blipFill>
        <p:spPr>
          <a:xfrm>
            <a:off x="6223519" y="864000"/>
            <a:ext cx="5223983" cy="55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98407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  <p:custData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5" y="2761095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E1D44-C0DB-4F71-B473-47B5534DB7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4AE55-6CE8-4EF6-AB65-5A6226C4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t="27755" r="33216" b="22258"/>
          <a:stretch/>
        </p:blipFill>
        <p:spPr>
          <a:xfrm>
            <a:off x="5227236" y="2973625"/>
            <a:ext cx="6220266" cy="342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C7A0A-90D9-460F-9ABA-4445542A4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1" t="29388" r="39770" b="44082"/>
          <a:stretch/>
        </p:blipFill>
        <p:spPr>
          <a:xfrm>
            <a:off x="345503" y="1291341"/>
            <a:ext cx="6428792" cy="1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Conjugate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93C02-24AF-441E-AC6E-8C1C84D9A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7" t="20558" r="33437" b="60984"/>
          <a:stretch/>
        </p:blipFill>
        <p:spPr>
          <a:xfrm>
            <a:off x="525294" y="1408670"/>
            <a:ext cx="6488350" cy="13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FD67-6149-49BE-BF84-D07A5336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70780" r="79734" b="26099"/>
          <a:stretch/>
        </p:blipFill>
        <p:spPr>
          <a:xfrm>
            <a:off x="525294" y="3044758"/>
            <a:ext cx="3137172" cy="53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B5BF9-C957-4FE1-8930-3C7A9C7A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82128" r="54202" b="8085"/>
          <a:stretch/>
        </p:blipFill>
        <p:spPr>
          <a:xfrm>
            <a:off x="525294" y="4330301"/>
            <a:ext cx="6080624" cy="932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6CD9-A8BF-4240-855A-76453061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72908" r="81170" b="23688"/>
          <a:stretch/>
        </p:blipFill>
        <p:spPr>
          <a:xfrm>
            <a:off x="525294" y="3730384"/>
            <a:ext cx="2096793" cy="4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3" y="153593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58">
            <a:extLst>
              <a:ext uri="{FF2B5EF4-FFF2-40B4-BE49-F238E27FC236}">
                <a16:creationId xmlns:a16="http://schemas.microsoft.com/office/drawing/2014/main" id="{1032922B-21FF-4340-93F2-13F2FF950CA1}"/>
              </a:ext>
            </a:extLst>
          </p:cNvPr>
          <p:cNvGrpSpPr/>
          <p:nvPr/>
        </p:nvGrpSpPr>
        <p:grpSpPr>
          <a:xfrm>
            <a:off x="847725" y="795971"/>
            <a:ext cx="8172450" cy="5622685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D405A-D3E1-4E64-B3F5-B1C5BA08C122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E0BF26-D418-4A5B-A43F-4F0236D1DA75}"/>
                </a:ext>
              </a:extLst>
            </p:cNvPr>
            <p:cNvGrpSpPr/>
            <p:nvPr/>
          </p:nvGrpSpPr>
          <p:grpSpPr>
            <a:xfrm>
              <a:off x="267124" y="245957"/>
              <a:ext cx="4984811" cy="4380845"/>
              <a:chOff x="267124" y="245957"/>
              <a:chExt cx="4984811" cy="4380845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DB463B6B-F384-4D13-BF78-D6DEEECBF26E}"/>
                  </a:ext>
                </a:extLst>
              </p:cNvPr>
              <p:cNvSpPr/>
              <p:nvPr/>
            </p:nvSpPr>
            <p:spPr>
              <a:xfrm>
                <a:off x="267124" y="254000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242C5B23-F999-47DD-9724-6287FBADE304}"/>
                  </a:ext>
                </a:extLst>
              </p:cNvPr>
              <p:cNvSpPr/>
              <p:nvPr/>
            </p:nvSpPr>
            <p:spPr>
              <a:xfrm>
                <a:off x="4025901" y="245957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9A28866F-1ABF-41EB-A64B-600D3C7C2283}"/>
                  </a:ext>
                </a:extLst>
              </p:cNvPr>
              <p:cNvSpPr/>
              <p:nvPr/>
            </p:nvSpPr>
            <p:spPr>
              <a:xfrm>
                <a:off x="1714500" y="4343592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C0635C-F327-4FAE-822A-E5186B515A73}"/>
                  </a:ext>
                </a:extLst>
              </p:cNvPr>
              <p:cNvSpPr/>
              <p:nvPr/>
            </p:nvSpPr>
            <p:spPr>
              <a:xfrm>
                <a:off x="267124" y="812800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C37FF8-5E9F-41DF-80E5-DF2E453DD25C}"/>
                  </a:ext>
                </a:extLst>
              </p:cNvPr>
              <p:cNvSpPr/>
              <p:nvPr/>
            </p:nvSpPr>
            <p:spPr>
              <a:xfrm>
                <a:off x="267124" y="1667604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27D844-ECB9-4927-8F3D-32C1F7B40DBE}"/>
                  </a:ext>
                </a:extLst>
              </p:cNvPr>
              <p:cNvSpPr/>
              <p:nvPr/>
            </p:nvSpPr>
            <p:spPr>
              <a:xfrm>
                <a:off x="1566008" y="1606634"/>
                <a:ext cx="977900" cy="5650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74D040-1FCF-4A37-BE69-B77FBB313ACE}"/>
                  </a:ext>
                </a:extLst>
              </p:cNvPr>
              <p:cNvSpPr/>
              <p:nvPr/>
            </p:nvSpPr>
            <p:spPr>
              <a:xfrm>
                <a:off x="4031763" y="688001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0B73D-FC16-4DEA-B5D2-BA904F9A4012}"/>
                  </a:ext>
                </a:extLst>
              </p:cNvPr>
              <p:cNvSpPr/>
              <p:nvPr/>
            </p:nvSpPr>
            <p:spPr>
              <a:xfrm>
                <a:off x="3839304" y="2863136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03BCF7-6EFF-4EC4-B262-7DAEB5B46BFB}"/>
                  </a:ext>
                </a:extLst>
              </p:cNvPr>
              <p:cNvSpPr/>
              <p:nvPr/>
            </p:nvSpPr>
            <p:spPr>
              <a:xfrm>
                <a:off x="4031763" y="1371678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9C50F08-30C6-44B0-B513-CB51569FECAC}"/>
                  </a:ext>
                </a:extLst>
              </p:cNvPr>
              <p:cNvSpPr/>
              <p:nvPr/>
            </p:nvSpPr>
            <p:spPr>
              <a:xfrm>
                <a:off x="3909645" y="1992796"/>
                <a:ext cx="1240366" cy="681567"/>
              </a:xfrm>
              <a:prstGeom prst="flowChartDecision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If BPCS &lt; threshold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8FC3C6-D5A0-43BF-8AE8-EA566D147B70}"/>
                  </a:ext>
                </a:extLst>
              </p:cNvPr>
              <p:cNvSpPr/>
              <p:nvPr/>
            </p:nvSpPr>
            <p:spPr>
              <a:xfrm>
                <a:off x="267124" y="281060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(8-‘m’)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E8FEFB-BDA4-4BDA-ADD3-89160F10F5E1}"/>
                  </a:ext>
                </a:extLst>
              </p:cNvPr>
              <p:cNvSpPr/>
              <p:nvPr/>
            </p:nvSpPr>
            <p:spPr>
              <a:xfrm>
                <a:off x="2514600" y="2812362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least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77E88A-B415-4328-B221-B74396125404}"/>
                  </a:ext>
                </a:extLst>
              </p:cNvPr>
              <p:cNvSpPr/>
              <p:nvPr/>
            </p:nvSpPr>
            <p:spPr>
              <a:xfrm>
                <a:off x="1788667" y="3766038"/>
                <a:ext cx="840233" cy="2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Embed 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C543F-C8AA-4934-8494-A2A07E4FAAF0}"/>
                  </a:ext>
                </a:extLst>
              </p:cNvPr>
              <p:cNvSpPr/>
              <p:nvPr/>
            </p:nvSpPr>
            <p:spPr>
              <a:xfrm>
                <a:off x="3851125" y="3631565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ECDF13E-7E1C-4D1E-B141-0911C5EE8E4B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756074" y="537633"/>
                <a:ext cx="6350" cy="275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C7302D4-B666-425B-9832-8173A8BA0820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756074" y="1257300"/>
                <a:ext cx="0" cy="410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11BE20-C4D6-49E6-AB9B-5AA2C733C963}"/>
                  </a:ext>
                </a:extLst>
              </p:cNvPr>
              <p:cNvCxnSpPr>
                <a:stCxn id="10" idx="2"/>
                <a:endCxn id="16" idx="0"/>
              </p:cNvCxnSpPr>
              <p:nvPr/>
            </p:nvCxnSpPr>
            <p:spPr>
              <a:xfrm>
                <a:off x="756074" y="2112104"/>
                <a:ext cx="0" cy="698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BFB32-3275-49AE-BBA6-5642E36DB9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245024" y="1889167"/>
                <a:ext cx="320984" cy="6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32EBD4-8A7F-4413-B149-AADBA64A4381}"/>
                  </a:ext>
                </a:extLst>
              </p:cNvPr>
              <p:cNvCxnSpPr>
                <a:stCxn id="13" idx="1"/>
                <a:endCxn id="17" idx="3"/>
              </p:cNvCxnSpPr>
              <p:nvPr/>
            </p:nvCxnSpPr>
            <p:spPr>
              <a:xfrm flipH="1" flipV="1">
                <a:off x="3492500" y="3094302"/>
                <a:ext cx="346804" cy="10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795224-C18D-4BE6-8D1D-B853305DF9C4}"/>
                  </a:ext>
                </a:extLst>
              </p:cNvPr>
              <p:cNvCxnSpPr>
                <a:stCxn id="15" idx="2"/>
                <a:endCxn id="13" idx="0"/>
              </p:cNvCxnSpPr>
              <p:nvPr/>
            </p:nvCxnSpPr>
            <p:spPr>
              <a:xfrm>
                <a:off x="4529828" y="2674363"/>
                <a:ext cx="9930" cy="18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E7B5A3-C359-491D-870E-DB8D41A25261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4520713" y="1816178"/>
                <a:ext cx="9115" cy="176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472C657-4DE5-402A-A5CC-494041585F7B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>
                <a:off x="4520713" y="1132501"/>
                <a:ext cx="0" cy="239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B9EA18A-BF38-4833-8B45-CC181B530869}"/>
                  </a:ext>
                </a:extLst>
              </p:cNvPr>
              <p:cNvCxnSpPr>
                <a:stCxn id="7" idx="2"/>
                <a:endCxn id="12" idx="0"/>
              </p:cNvCxnSpPr>
              <p:nvPr/>
            </p:nvCxnSpPr>
            <p:spPr>
              <a:xfrm flipH="1">
                <a:off x="4520713" y="529167"/>
                <a:ext cx="488" cy="158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AC92DB9-737C-469C-8F1C-84C9ECFB0D19}"/>
                  </a:ext>
                </a:extLst>
              </p:cNvPr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1189410" y="2227314"/>
                <a:ext cx="921162" cy="8099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CE8A9F-B023-4277-ABCA-26E093190EFC}"/>
                  </a:ext>
                </a:extLst>
              </p:cNvPr>
              <p:cNvCxnSpPr>
                <a:stCxn id="15" idx="1"/>
                <a:endCxn id="17" idx="0"/>
              </p:cNvCxnSpPr>
              <p:nvPr/>
            </p:nvCxnSpPr>
            <p:spPr>
              <a:xfrm rot="10800000" flipV="1">
                <a:off x="3003551" y="2333580"/>
                <a:ext cx="906095" cy="4787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0417FE1-C31E-41A1-BF3A-B36F234D89FD}"/>
                  </a:ext>
                </a:extLst>
              </p:cNvPr>
              <p:cNvCxnSpPr>
                <a:stCxn id="11" idx="2"/>
                <a:endCxn id="17" idx="1"/>
              </p:cNvCxnSpPr>
              <p:nvPr/>
            </p:nvCxnSpPr>
            <p:spPr>
              <a:xfrm rot="16200000" flipH="1">
                <a:off x="1823478" y="2403180"/>
                <a:ext cx="922602" cy="4596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FF3796-3986-4856-8396-8BA4D3BF53A9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4539758" y="3346911"/>
                <a:ext cx="11772" cy="28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ADBCA8D-BF20-4C4B-BC9B-9214FEDAA96D}"/>
                  </a:ext>
                </a:extLst>
              </p:cNvPr>
              <p:cNvCxnSpPr>
                <a:stCxn id="19" idx="1"/>
                <a:endCxn id="18" idx="3"/>
              </p:cNvCxnSpPr>
              <p:nvPr/>
            </p:nvCxnSpPr>
            <p:spPr>
              <a:xfrm rot="10800000" flipV="1">
                <a:off x="2628901" y="3873182"/>
                <a:ext cx="1222225" cy="4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86A1060F-2FCA-40DB-8D78-60CF54A09E04}"/>
                  </a:ext>
                </a:extLst>
              </p:cNvPr>
              <p:cNvCxnSpPr>
                <a:stCxn id="16" idx="2"/>
                <a:endCxn id="18" idx="1"/>
              </p:cNvCxnSpPr>
              <p:nvPr/>
            </p:nvCxnSpPr>
            <p:spPr>
              <a:xfrm rot="16200000" flipH="1">
                <a:off x="1021319" y="3109873"/>
                <a:ext cx="502103" cy="103259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E5ABA7E-D965-4C46-96CD-CADA3953A495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rot="5400000">
                <a:off x="2411269" y="3173757"/>
                <a:ext cx="389796" cy="7947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C5D00-E711-4478-A12D-87B2A1682564}"/>
                  </a:ext>
                </a:extLst>
              </p:cNvPr>
              <p:cNvCxnSpPr>
                <a:stCxn id="18" idx="2"/>
                <a:endCxn id="8" idx="0"/>
              </p:cNvCxnSpPr>
              <p:nvPr/>
            </p:nvCxnSpPr>
            <p:spPr>
              <a:xfrm>
                <a:off x="2208784" y="3988406"/>
                <a:ext cx="1016" cy="35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347D548-20EC-421E-8C60-4871063FB4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258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8" y="28804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133">
            <a:extLst>
              <a:ext uri="{FF2B5EF4-FFF2-40B4-BE49-F238E27FC236}">
                <a16:creationId xmlns:a16="http://schemas.microsoft.com/office/drawing/2014/main" id="{E5DD9B5E-D232-4AC7-820D-FEBD67FD41A5}"/>
              </a:ext>
            </a:extLst>
          </p:cNvPr>
          <p:cNvGrpSpPr/>
          <p:nvPr/>
        </p:nvGrpSpPr>
        <p:grpSpPr>
          <a:xfrm>
            <a:off x="609600" y="752475"/>
            <a:ext cx="8229600" cy="5722953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DB7A1D-AAFA-4B5E-BD38-FD895318AC6D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4C905C-FD2F-47B9-BF99-3ECE81E4B3A6}"/>
                </a:ext>
              </a:extLst>
            </p:cNvPr>
            <p:cNvGrpSpPr/>
            <p:nvPr/>
          </p:nvGrpSpPr>
          <p:grpSpPr>
            <a:xfrm>
              <a:off x="144683" y="228616"/>
              <a:ext cx="5303617" cy="4283853"/>
              <a:chOff x="144683" y="228616"/>
              <a:chExt cx="5303617" cy="4283853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FACBEC51-C1AB-491E-BB13-7D08CB87E46B}"/>
                  </a:ext>
                </a:extLst>
              </p:cNvPr>
              <p:cNvSpPr/>
              <p:nvPr/>
            </p:nvSpPr>
            <p:spPr>
              <a:xfrm>
                <a:off x="4457700" y="3777744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786F116-FFE8-438C-8FA9-4DE7E6B6047D}"/>
                  </a:ext>
                </a:extLst>
              </p:cNvPr>
              <p:cNvSpPr/>
              <p:nvPr/>
            </p:nvSpPr>
            <p:spPr>
              <a:xfrm>
                <a:off x="342900" y="4229259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08DD1E11-4D65-43D9-8C24-FA0286C4E800}"/>
                  </a:ext>
                </a:extLst>
              </p:cNvPr>
              <p:cNvSpPr/>
              <p:nvPr/>
            </p:nvSpPr>
            <p:spPr>
              <a:xfrm>
                <a:off x="2857500" y="228616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D1A44-2558-46B1-8785-53894779A7A2}"/>
                  </a:ext>
                </a:extLst>
              </p:cNvPr>
              <p:cNvSpPr/>
              <p:nvPr/>
            </p:nvSpPr>
            <p:spPr>
              <a:xfrm>
                <a:off x="2870200" y="925900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2EC7CF-7B67-4AF4-B975-0742602F26FE}"/>
                  </a:ext>
                </a:extLst>
              </p:cNvPr>
              <p:cNvSpPr/>
              <p:nvPr/>
            </p:nvSpPr>
            <p:spPr>
              <a:xfrm>
                <a:off x="2870200" y="1694203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BPC of each bit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874E4E-E864-4880-AE2B-A2008CBF320E}"/>
                  </a:ext>
                </a:extLst>
              </p:cNvPr>
              <p:cNvSpPr/>
              <p:nvPr/>
            </p:nvSpPr>
            <p:spPr>
              <a:xfrm>
                <a:off x="2870200" y="2514717"/>
                <a:ext cx="977900" cy="565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1360B0-A9C4-4553-AE2B-157921DEA69B}"/>
                  </a:ext>
                </a:extLst>
              </p:cNvPr>
              <p:cNvSpPr/>
              <p:nvPr/>
            </p:nvSpPr>
            <p:spPr>
              <a:xfrm>
                <a:off x="144683" y="3346882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7FA313-5EE3-4513-989B-8060B3F263BF}"/>
                  </a:ext>
                </a:extLst>
              </p:cNvPr>
              <p:cNvSpPr/>
              <p:nvPr/>
            </p:nvSpPr>
            <p:spPr>
              <a:xfrm>
                <a:off x="4457700" y="251472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EC9665-8105-42F9-9A58-A7F1F83B9725}"/>
                  </a:ext>
                </a:extLst>
              </p:cNvPr>
              <p:cNvSpPr/>
              <p:nvPr/>
            </p:nvSpPr>
            <p:spPr>
              <a:xfrm>
                <a:off x="1447800" y="2514615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 (8-‘m’) least significant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81748F-3ACD-4FDE-92A5-10A78FEC4FBE}"/>
                  </a:ext>
                </a:extLst>
              </p:cNvPr>
              <p:cNvSpPr/>
              <p:nvPr/>
            </p:nvSpPr>
            <p:spPr>
              <a:xfrm>
                <a:off x="144683" y="905951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5039A3F-CCD4-4E6C-A39B-7F4DBCB1350B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352800" y="511826"/>
                <a:ext cx="6350" cy="414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E78D3F-84CA-4F03-AC61-1B0FA3D906CE}"/>
                  </a:ext>
                </a:extLst>
              </p:cNvPr>
              <p:cNvCxnSpPr>
                <a:stCxn id="12" idx="2"/>
                <a:endCxn id="7" idx="0"/>
              </p:cNvCxnSpPr>
              <p:nvPr/>
            </p:nvCxnSpPr>
            <p:spPr>
              <a:xfrm flipH="1">
                <a:off x="838200" y="3830657"/>
                <a:ext cx="6937" cy="398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D33D24B-7971-4F04-A862-B65BAFEECD79}"/>
                  </a:ext>
                </a:extLst>
              </p:cNvPr>
              <p:cNvCxnSpPr>
                <a:stCxn id="15" idx="2"/>
                <a:endCxn id="12" idx="0"/>
              </p:cNvCxnSpPr>
              <p:nvPr/>
            </p:nvCxnSpPr>
            <p:spPr>
              <a:xfrm>
                <a:off x="845088" y="1389186"/>
                <a:ext cx="49" cy="195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BF135E-2C4B-4F26-B7E6-4251C5FA4837}"/>
                  </a:ext>
                </a:extLst>
              </p:cNvPr>
              <p:cNvCxnSpPr>
                <a:stCxn id="11" idx="1"/>
                <a:endCxn id="14" idx="3"/>
              </p:cNvCxnSpPr>
              <p:nvPr/>
            </p:nvCxnSpPr>
            <p:spPr>
              <a:xfrm flipH="1" flipV="1">
                <a:off x="2425700" y="2796555"/>
                <a:ext cx="444500" cy="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632BF9-80C2-4BC7-BA87-75817C5F62E3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3359150" y="1370400"/>
                <a:ext cx="0" cy="323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7B3B5A-0DC3-439D-AFB2-01216606335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359150" y="2138703"/>
                <a:ext cx="0" cy="376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34440C88-618D-432D-A66D-612CD69905E2}"/>
                  </a:ext>
                </a:extLst>
              </p:cNvPr>
              <p:cNvCxnSpPr>
                <a:stCxn id="14" idx="2"/>
                <a:endCxn id="12" idx="3"/>
              </p:cNvCxnSpPr>
              <p:nvPr/>
            </p:nvCxnSpPr>
            <p:spPr>
              <a:xfrm rot="5400000">
                <a:off x="1486044" y="3137903"/>
                <a:ext cx="510252" cy="39116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3AAE02-02A2-46D4-AEC9-9C92271BEE7D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4946650" y="3079239"/>
                <a:ext cx="6350" cy="6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B2C59E-747E-4284-89AF-66128EA3BC15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 flipV="1">
                <a:off x="3848100" y="2796982"/>
                <a:ext cx="609600" cy="2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21ABC335-AB9C-4651-A0EC-DE642041043B}"/>
                  </a:ext>
                </a:extLst>
              </p:cNvPr>
              <p:cNvCxnSpPr>
                <a:stCxn id="9" idx="3"/>
                <a:endCxn id="13" idx="0"/>
              </p:cNvCxnSpPr>
              <p:nvPr/>
            </p:nvCxnSpPr>
            <p:spPr>
              <a:xfrm>
                <a:off x="3848100" y="1148098"/>
                <a:ext cx="1098550" cy="13665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00657EE9-8482-440E-8575-B3274037D44E}"/>
                  </a:ext>
                </a:extLst>
              </p:cNvPr>
              <p:cNvCxnSpPr>
                <a:stCxn id="9" idx="1"/>
                <a:endCxn id="14" idx="0"/>
              </p:cNvCxnSpPr>
              <p:nvPr/>
            </p:nvCxnSpPr>
            <p:spPr>
              <a:xfrm rot="10800000" flipV="1">
                <a:off x="1936750" y="1148149"/>
                <a:ext cx="933450" cy="136646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2A11958-141D-4EEF-A262-225E53ECC411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rot="10800000">
                <a:off x="1545494" y="1147570"/>
                <a:ext cx="1324707" cy="5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16757F3-3556-4695-B247-AF6C8790B1B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67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4C6B-D841-4B95-BFD8-1EEE9AB3FD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B8ED-46F8-446D-8FFC-9CF723FEE976}"/>
              </a:ext>
            </a:extLst>
          </p:cNvPr>
          <p:cNvSpPr txBox="1"/>
          <p:nvPr/>
        </p:nvSpPr>
        <p:spPr>
          <a:xfrm>
            <a:off x="345504" y="1240971"/>
            <a:ext cx="4730350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Block complexity method relies solely on the complexity of the blocks estimated using the block edges. This does not guarantee the classification of noise and informative blocks.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Moreover the performance is affected by the block size.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This method gave an average PSNR of 30.68 and MSE of 60.40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EEBDC-6E52-4198-A132-DAB2DE02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24898" r="57709" b="50544"/>
          <a:stretch/>
        </p:blipFill>
        <p:spPr>
          <a:xfrm>
            <a:off x="5230257" y="1240971"/>
            <a:ext cx="6356454" cy="2225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6A62D-66DE-4DF5-83B7-AB4CC6C3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53152" r="57709" b="14830"/>
          <a:stretch/>
        </p:blipFill>
        <p:spPr>
          <a:xfrm>
            <a:off x="5230257" y="3466318"/>
            <a:ext cx="6356454" cy="29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3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53216"/>
              </p:ext>
            </p:extLst>
          </p:nvPr>
        </p:nvGraphicFramePr>
        <p:xfrm>
          <a:off x="310503" y="1487715"/>
          <a:ext cx="9512299" cy="4487040"/>
        </p:xfrm>
        <a:graphic>
          <a:graphicData uri="http://schemas.openxmlformats.org/drawingml/2006/table">
            <a:tbl>
              <a:tblPr firstCol="1">
                <a:effectLst>
                  <a:outerShdw dist="50800" sx="1000" sy="1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207813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20415">
                  <a:extLst>
                    <a:ext uri="{9D8B030D-6E8A-4147-A177-3AD203B41FA5}">
                      <a16:colId xmlns:a16="http://schemas.microsoft.com/office/drawing/2014/main" val="4065098517"/>
                    </a:ext>
                  </a:extLst>
                </a:gridCol>
                <a:gridCol w="3206452">
                  <a:extLst>
                    <a:ext uri="{9D8B030D-6E8A-4147-A177-3AD203B41FA5}">
                      <a16:colId xmlns:a16="http://schemas.microsoft.com/office/drawing/2014/main" val="12879346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Id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/>
                        <a:t>Methods in digital steganography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Members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 Kannan 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2018702001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kiruthika.k@research.iiit.ac.in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</a:t>
                      </a:r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Srivatsava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2018701002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ritu.srivatsava@research.iiit.ac.in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940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https://github.com/kiruthika-kannan/Steganography.git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Images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https://drive.google.com/drive/folders/14_Tj1dO9YJemFGazQpYjIqfVLT7mSPp6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282392"/>
                  </a:ext>
                </a:extLst>
              </a:tr>
            </a:tbl>
          </a:graphicData>
        </a:graphic>
      </p:graphicFrame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310503" y="629836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 Project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76152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0" y="3475108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C0295-57B8-4DBF-8419-DA99277D36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716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5F3CB-A21F-4037-9DE7-036DC29CE81F}"/>
              </a:ext>
            </a:extLst>
          </p:cNvPr>
          <p:cNvPicPr/>
          <p:nvPr/>
        </p:nvPicPr>
        <p:blipFill rotWithShape="1">
          <a:blip r:embed="rId2"/>
          <a:srcRect l="33385" t="28764" r="26504" b="24365"/>
          <a:stretch/>
        </p:blipFill>
        <p:spPr bwMode="auto">
          <a:xfrm>
            <a:off x="1181870" y="1544595"/>
            <a:ext cx="7574692" cy="428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B250B-5EC5-4915-B2E6-36CB134534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C08712-28C9-4A34-B0ED-128743055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37894"/>
              </p:ext>
            </p:extLst>
          </p:nvPr>
        </p:nvGraphicFramePr>
        <p:xfrm>
          <a:off x="8412980" y="2271172"/>
          <a:ext cx="303452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7261">
                  <a:extLst>
                    <a:ext uri="{9D8B030D-6E8A-4147-A177-3AD203B41FA5}">
                      <a16:colId xmlns:a16="http://schemas.microsoft.com/office/drawing/2014/main" val="2062059743"/>
                    </a:ext>
                  </a:extLst>
                </a:gridCol>
                <a:gridCol w="1517261">
                  <a:extLst>
                    <a:ext uri="{9D8B030D-6E8A-4147-A177-3AD203B41FA5}">
                      <a16:colId xmlns:a16="http://schemas.microsoft.com/office/drawing/2014/main" val="1184128080"/>
                    </a:ext>
                  </a:extLst>
                </a:gridCol>
              </a:tblGrid>
              <a:tr h="633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 Range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bits to be replaced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47398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[0,7]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495611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[8,15]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7112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[16,31]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838960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[31,63]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272056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[64,127]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5766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[128,255]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73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4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42048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152581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23121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6" y="4167613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7E30C-3D58-43E4-B617-B84479C605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13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pic>
        <p:nvPicPr>
          <p:cNvPr id="3" name="Picture 2" descr="EMD_Flow.jpg">
            <a:extLst>
              <a:ext uri="{FF2B5EF4-FFF2-40B4-BE49-F238E27FC236}">
                <a16:creationId xmlns:a16="http://schemas.microsoft.com/office/drawing/2014/main" id="{7B73175F-953E-457E-9C31-03FDCCE4D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62" y="1223319"/>
            <a:ext cx="9700054" cy="5202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2E9B-C3D7-4851-A207-9540C9E38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178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F394-C930-4D0E-BF40-1C9907F1A1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CFF61-E838-4342-A31C-42F29218262A}"/>
              </a:ext>
            </a:extLst>
          </p:cNvPr>
          <p:cNvSpPr/>
          <p:nvPr/>
        </p:nvSpPr>
        <p:spPr>
          <a:xfrm>
            <a:off x="432000" y="1533340"/>
            <a:ext cx="54276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of EMD decreases fast as n increases (n- no of pixels 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can be further improved by using Generalized EMD.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scheme maintains the good image quality and can resist the RS detection.</a:t>
            </a:r>
          </a:p>
          <a:p>
            <a:endParaRPr lang="en-IN" dirty="0"/>
          </a:p>
        </p:txBody>
      </p:sp>
      <p:pic>
        <p:nvPicPr>
          <p:cNvPr id="5" name="Picture 4" descr="mandril_color.tif">
            <a:extLst>
              <a:ext uri="{FF2B5EF4-FFF2-40B4-BE49-F238E27FC236}">
                <a16:creationId xmlns:a16="http://schemas.microsoft.com/office/drawing/2014/main" id="{88205802-08AE-46D5-B961-8847E7E38D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90" y="1806052"/>
            <a:ext cx="1485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tego.tif">
            <a:extLst>
              <a:ext uri="{FF2B5EF4-FFF2-40B4-BE49-F238E27FC236}">
                <a16:creationId xmlns:a16="http://schemas.microsoft.com/office/drawing/2014/main" id="{FFE8FC10-D6BD-4E22-B5CF-0055CF8DC4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90" y="4756928"/>
            <a:ext cx="1384300" cy="1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0E1A3-E868-4877-B337-800E5F514A0D}"/>
              </a:ext>
            </a:extLst>
          </p:cNvPr>
          <p:cNvSpPr txBox="1"/>
          <p:nvPr/>
        </p:nvSpPr>
        <p:spPr>
          <a:xfrm flipH="1">
            <a:off x="6773090" y="1408922"/>
            <a:ext cx="251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B6D8E-17FE-4B0C-AAE7-3EC93A7F73EF}"/>
              </a:ext>
            </a:extLst>
          </p:cNvPr>
          <p:cNvSpPr txBox="1"/>
          <p:nvPr/>
        </p:nvSpPr>
        <p:spPr>
          <a:xfrm flipH="1">
            <a:off x="6773090" y="3564665"/>
            <a:ext cx="342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Text : fly high</a:t>
            </a:r>
          </a:p>
          <a:p>
            <a:r>
              <a:rPr lang="en-US" dirty="0"/>
              <a:t>Stego-image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40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973649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2" y="4858211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57778-57EA-4CC5-B013-82D55976B5F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786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pic>
        <p:nvPicPr>
          <p:cNvPr id="3" name="Picture 2" descr="SparseHistogram_Flow.jpg">
            <a:extLst>
              <a:ext uri="{FF2B5EF4-FFF2-40B4-BE49-F238E27FC236}">
                <a16:creationId xmlns:a16="http://schemas.microsoft.com/office/drawing/2014/main" id="{DF318303-09DA-4234-9764-0983F0A8F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481" y="1433384"/>
            <a:ext cx="9267568" cy="4757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BCE1-BFBE-48C5-B6AF-52DF1B39D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866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08E2-B41D-47E9-847D-F5843AD9C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2252C-108F-4024-86B1-56D4A01CBE82}"/>
              </a:ext>
            </a:extLst>
          </p:cNvPr>
          <p:cNvSpPr/>
          <p:nvPr/>
        </p:nvSpPr>
        <p:spPr>
          <a:xfrm>
            <a:off x="197222" y="1643195"/>
            <a:ext cx="8873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Embedding capacity is low since we are using sparse pixels based on </a:t>
            </a:r>
            <a:r>
              <a:rPr lang="en-US" dirty="0" err="1"/>
              <a:t>euclidean</a:t>
            </a:r>
            <a:r>
              <a:rPr lang="en-US" dirty="0"/>
              <a:t> distance. But visual quality of stego image is good.</a:t>
            </a:r>
          </a:p>
          <a:p>
            <a:endParaRPr lang="en-IN" dirty="0"/>
          </a:p>
        </p:txBody>
      </p:sp>
      <p:pic>
        <p:nvPicPr>
          <p:cNvPr id="7" name="Picture 6" descr="sun_crop.jpeg">
            <a:extLst>
              <a:ext uri="{FF2B5EF4-FFF2-40B4-BE49-F238E27FC236}">
                <a16:creationId xmlns:a16="http://schemas.microsoft.com/office/drawing/2014/main" id="{38FAB5F0-B74F-430E-82DB-67335C3C5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2" y="319687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un_crop_stego.jpeg">
            <a:extLst>
              <a:ext uri="{FF2B5EF4-FFF2-40B4-BE49-F238E27FC236}">
                <a16:creationId xmlns:a16="http://schemas.microsoft.com/office/drawing/2014/main" id="{50F56EA3-8FD9-489B-8704-286734DAEB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2504" y="3298673"/>
            <a:ext cx="2818765" cy="2637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E69AC1-C897-4E56-BE24-8CEBB50B9746}"/>
              </a:ext>
            </a:extLst>
          </p:cNvPr>
          <p:cNvSpPr txBox="1"/>
          <p:nvPr/>
        </p:nvSpPr>
        <p:spPr>
          <a:xfrm flipH="1">
            <a:off x="7334646" y="2827543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Stego-image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481E3-2735-4850-8A73-051F83D70946}"/>
              </a:ext>
            </a:extLst>
          </p:cNvPr>
          <p:cNvSpPr txBox="1"/>
          <p:nvPr/>
        </p:nvSpPr>
        <p:spPr>
          <a:xfrm flipH="1">
            <a:off x="512250" y="2617070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cover-image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D7CC-F70E-4202-9619-0C8AD8A6D652}"/>
              </a:ext>
            </a:extLst>
          </p:cNvPr>
          <p:cNvSpPr txBox="1"/>
          <p:nvPr/>
        </p:nvSpPr>
        <p:spPr>
          <a:xfrm flipH="1">
            <a:off x="3776862" y="4291476"/>
            <a:ext cx="342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Text : conference</a:t>
            </a:r>
          </a:p>
        </p:txBody>
      </p:sp>
    </p:spTree>
    <p:extLst>
      <p:ext uri="{BB962C8B-B14F-4D97-AF65-F5344CB8AC3E}">
        <p14:creationId xmlns:p14="http://schemas.microsoft.com/office/powerpoint/2010/main" val="233321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245189" y="359249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IMAGE STEGANOGRAPHY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E95437-17A3-4DED-A7A2-63824C6CD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72593"/>
              </p:ext>
            </p:extLst>
          </p:nvPr>
        </p:nvGraphicFramePr>
        <p:xfrm>
          <a:off x="363895" y="1474238"/>
          <a:ext cx="847219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18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571397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-dantay\Documents\First24\checkcircle1.png">
            <a:extLst>
              <a:ext uri="{FF2B5EF4-FFF2-40B4-BE49-F238E27FC236}">
                <a16:creationId xmlns:a16="http://schemas.microsoft.com/office/drawing/2014/main" id="{90853D6C-6E5D-4D1A-8C70-B8307EEF6956}"/>
              </a:ext>
            </a:extLst>
          </p:cNvPr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3" y="4833497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" y="5578436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3CEC-251A-4190-A828-F751300F2F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932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  <a:endParaRPr lang="en-IN" dirty="0"/>
          </a:p>
        </p:txBody>
      </p:sp>
      <p:pic>
        <p:nvPicPr>
          <p:cNvPr id="3" name="Picture 2" descr="DCT_Block.jpg">
            <a:extLst>
              <a:ext uri="{FF2B5EF4-FFF2-40B4-BE49-F238E27FC236}">
                <a16:creationId xmlns:a16="http://schemas.microsoft.com/office/drawing/2014/main" id="{AC1620E4-0E42-4BDE-9644-C9C132FCE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546" y="1396315"/>
            <a:ext cx="9428205" cy="427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3EE7B-C41A-4229-B6B5-9A39230FA1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47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3C0A2-285E-45F1-ADDB-8D3BB5E84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21E45-DBF5-4E72-9F93-9F9EC76CA4B1}"/>
              </a:ext>
            </a:extLst>
          </p:cNvPr>
          <p:cNvSpPr txBox="1"/>
          <p:nvPr/>
        </p:nvSpPr>
        <p:spPr>
          <a:xfrm>
            <a:off x="550506" y="1184988"/>
            <a:ext cx="8490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Payload/Secret Image requires original for recovery. Block wise recovery is tough after embedding secrets bits in frequency domain.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most of the signal information tends to be concentrated in a few low-frequency components of the DCT , high frequency components can be used for embedding.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Embedding capacity of high frequency coefficients is higher.</a:t>
            </a:r>
            <a:endParaRPr lang="en-IN" dirty="0"/>
          </a:p>
        </p:txBody>
      </p:sp>
      <p:pic>
        <p:nvPicPr>
          <p:cNvPr id="5" name="Picture 4" descr="Cameraman.png">
            <a:extLst>
              <a:ext uri="{FF2B5EF4-FFF2-40B4-BE49-F238E27FC236}">
                <a16:creationId xmlns:a16="http://schemas.microsoft.com/office/drawing/2014/main" id="{C80D4E86-0800-486C-A285-2FAE837C8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8" y="3429000"/>
            <a:ext cx="2127509" cy="224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ena_re.jpg">
            <a:extLst>
              <a:ext uri="{FF2B5EF4-FFF2-40B4-BE49-F238E27FC236}">
                <a16:creationId xmlns:a16="http://schemas.microsoft.com/office/drawing/2014/main" id="{40317717-5CA0-4C72-8D0F-F7E41B1EE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90" y="3918687"/>
            <a:ext cx="1393501" cy="131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tego_cameraman_one.jpg">
            <a:extLst>
              <a:ext uri="{FF2B5EF4-FFF2-40B4-BE49-F238E27FC236}">
                <a16:creationId xmlns:a16="http://schemas.microsoft.com/office/drawing/2014/main" id="{4D741ED0-104C-4159-AD67-9EA78A71EEC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04" y="3429000"/>
            <a:ext cx="1903576" cy="221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xtract_secret_cameraman.jpg">
            <a:extLst>
              <a:ext uri="{FF2B5EF4-FFF2-40B4-BE49-F238E27FC236}">
                <a16:creationId xmlns:a16="http://schemas.microsoft.com/office/drawing/2014/main" id="{8B71500F-50D4-4543-9528-351E30D8B0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71" y="3893622"/>
            <a:ext cx="1169438" cy="13147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4090F-09F2-4841-9FEF-584A7FFC76F6}"/>
              </a:ext>
            </a:extLst>
          </p:cNvPr>
          <p:cNvSpPr txBox="1"/>
          <p:nvPr/>
        </p:nvSpPr>
        <p:spPr>
          <a:xfrm flipH="1">
            <a:off x="1221114" y="3075636"/>
            <a:ext cx="237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 image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9EA7A-D77A-4A86-AA05-814EA1FA5E80}"/>
              </a:ext>
            </a:extLst>
          </p:cNvPr>
          <p:cNvSpPr txBox="1"/>
          <p:nvPr/>
        </p:nvSpPr>
        <p:spPr>
          <a:xfrm>
            <a:off x="3849565" y="3524290"/>
            <a:ext cx="266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F7F3F-556C-49F8-BEA9-7C4004212A39}"/>
              </a:ext>
            </a:extLst>
          </p:cNvPr>
          <p:cNvSpPr txBox="1"/>
          <p:nvPr/>
        </p:nvSpPr>
        <p:spPr>
          <a:xfrm>
            <a:off x="5719666" y="3059668"/>
            <a:ext cx="205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Stego -image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0B35-73BC-4C21-B41D-6DC0F6627540}"/>
              </a:ext>
            </a:extLst>
          </p:cNvPr>
          <p:cNvSpPr txBox="1"/>
          <p:nvPr/>
        </p:nvSpPr>
        <p:spPr>
          <a:xfrm>
            <a:off x="7997906" y="355405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Extracted payload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39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5F95E-030E-4B1A-8D7E-86A970E799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652654-FF1E-4B06-BBEE-2FB95A05E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13314"/>
              </p:ext>
            </p:extLst>
          </p:nvPr>
        </p:nvGraphicFramePr>
        <p:xfrm>
          <a:off x="1129004" y="1782147"/>
          <a:ext cx="6800796" cy="25880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34074">
                  <a:extLst>
                    <a:ext uri="{9D8B030D-6E8A-4147-A177-3AD203B41FA5}">
                      <a16:colId xmlns:a16="http://schemas.microsoft.com/office/drawing/2014/main" val="826469098"/>
                    </a:ext>
                  </a:extLst>
                </a:gridCol>
                <a:gridCol w="1366324">
                  <a:extLst>
                    <a:ext uri="{9D8B030D-6E8A-4147-A177-3AD203B41FA5}">
                      <a16:colId xmlns:a16="http://schemas.microsoft.com/office/drawing/2014/main" val="3543111942"/>
                    </a:ext>
                  </a:extLst>
                </a:gridCol>
                <a:gridCol w="1700199">
                  <a:extLst>
                    <a:ext uri="{9D8B030D-6E8A-4147-A177-3AD203B41FA5}">
                      <a16:colId xmlns:a16="http://schemas.microsoft.com/office/drawing/2014/main" val="1469225891"/>
                    </a:ext>
                  </a:extLst>
                </a:gridCol>
                <a:gridCol w="1700199">
                  <a:extLst>
                    <a:ext uri="{9D8B030D-6E8A-4147-A177-3AD203B41FA5}">
                      <a16:colId xmlns:a16="http://schemas.microsoft.com/office/drawing/2014/main" val="3788917982"/>
                    </a:ext>
                  </a:extLst>
                </a:gridCol>
              </a:tblGrid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Image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Weight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PSNR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051098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Cameraman.png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29.09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80.14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2071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28.319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95.749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31196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Room_512.jpeg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28.588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90.007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836230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27.92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104.81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397062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House_225.jpeg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27.87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106.18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0687197"/>
                  </a:ext>
                </a:extLst>
              </a:tr>
              <a:tr h="369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27.81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108.59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27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622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93A0-BAE6-46FE-A668-B1EAF38B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conclusion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71F5-4AD9-479E-A593-AC9FEB5979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F3CF5-BE37-4822-9392-EA406DF712FF}"/>
              </a:ext>
            </a:extLst>
          </p:cNvPr>
          <p:cNvSpPr txBox="1"/>
          <p:nvPr/>
        </p:nvSpPr>
        <p:spPr>
          <a:xfrm>
            <a:off x="432000" y="1536174"/>
            <a:ext cx="87493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This project presented a discussion on the basic algorithms of image steganography deployed in digital imaging.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The algorithms have been implemented and the output has been evaluated.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Improving the imperceptibility of the stego image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Use adaptive features based on the content and image type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Like DCT other transforms like DWT can also be used.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Steganography systems must be made robust to compression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3623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84398-C36A-46DC-BDAC-16B72054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Ritu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0D76E-F5DE-4125-9833-80ABA3687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Kiruthika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EA981-6CD2-40A0-B84D-189D7BE8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60"/>
            <a:ext cx="4500000" cy="324696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IN" sz="2400" dirty="0"/>
              <a:t>Least significant bit substitution</a:t>
            </a:r>
          </a:p>
          <a:p>
            <a:r>
              <a:rPr lang="en-US" sz="2400" dirty="0"/>
              <a:t>E</a:t>
            </a:r>
            <a:r>
              <a:rPr lang="en-IN" sz="2400" dirty="0" err="1"/>
              <a:t>dge</a:t>
            </a:r>
            <a:r>
              <a:rPr lang="en-IN" sz="2400" dirty="0"/>
              <a:t> detection</a:t>
            </a:r>
          </a:p>
          <a:p>
            <a:r>
              <a:rPr lang="en-US" sz="2400" dirty="0"/>
              <a:t>B</a:t>
            </a:r>
            <a:r>
              <a:rPr lang="en-IN" sz="2400" dirty="0"/>
              <a:t>it plane complexity</a:t>
            </a:r>
          </a:p>
          <a:p>
            <a:r>
              <a:rPr lang="en-US" sz="2400" dirty="0"/>
              <a:t>P</a:t>
            </a:r>
            <a:r>
              <a:rPr lang="en-IN" sz="2400" dirty="0" err="1"/>
              <a:t>ixel</a:t>
            </a:r>
            <a:r>
              <a:rPr lang="en-IN" sz="2400" dirty="0"/>
              <a:t> Value Difference</a:t>
            </a:r>
          </a:p>
          <a:p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140A8D-E2E3-4365-813E-DA20F38268CF}"/>
              </a:ext>
            </a:extLst>
          </p:cNvPr>
          <p:cNvSpPr txBox="1">
            <a:spLocks/>
          </p:cNvSpPr>
          <p:nvPr/>
        </p:nvSpPr>
        <p:spPr>
          <a:xfrm>
            <a:off x="432000" y="393090"/>
            <a:ext cx="919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tasks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FDE07-58D5-4DC3-9A2F-49F5877D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024063"/>
            <a:ext cx="4500563" cy="315753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US" sz="2400" dirty="0"/>
              <a:t>Discrete cosine transform</a:t>
            </a:r>
          </a:p>
          <a:p>
            <a:r>
              <a:rPr lang="en-IN" sz="2400" dirty="0"/>
              <a:t>Exploiting Modification Direction (EMD) </a:t>
            </a:r>
          </a:p>
          <a:p>
            <a:r>
              <a:rPr lang="en-US" sz="2400" dirty="0"/>
              <a:t>Sparse pixels from histogram and Euclidean distance Measure </a:t>
            </a:r>
            <a:endParaRPr lang="en-IN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74BE-4D6A-4301-A21F-9024A7D42080}"/>
              </a:ext>
            </a:extLst>
          </p:cNvPr>
          <p:cNvSpPr txBox="1">
            <a:spLocks/>
          </p:cNvSpPr>
          <p:nvPr/>
        </p:nvSpPr>
        <p:spPr>
          <a:xfrm>
            <a:off x="432000" y="5246291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2018701002</a:t>
            </a:r>
          </a:p>
          <a:p>
            <a:r>
              <a:rPr lang="en-US" sz="1800" b="0" dirty="0"/>
              <a:t>ritu.srivatsava@research.iiit.ac.in</a:t>
            </a:r>
            <a:endParaRPr lang="en-IN" sz="18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99EE6F-A2AA-4923-9A5A-9B4F6E4048D7}"/>
              </a:ext>
            </a:extLst>
          </p:cNvPr>
          <p:cNvSpPr txBox="1">
            <a:spLocks/>
          </p:cNvSpPr>
          <p:nvPr/>
        </p:nvSpPr>
        <p:spPr>
          <a:xfrm>
            <a:off x="5129800" y="5267325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2018702001</a:t>
            </a:r>
          </a:p>
          <a:p>
            <a:r>
              <a:rPr lang="en-US" sz="1800" b="0" dirty="0">
                <a:hlinkClick r:id="rId2"/>
              </a:rPr>
              <a:t>kiruthika.k@research.iiit.ac.in</a:t>
            </a:r>
            <a:endParaRPr lang="en-IN" sz="1800" b="0" dirty="0"/>
          </a:p>
        </p:txBody>
      </p:sp>
      <p:pic>
        <p:nvPicPr>
          <p:cNvPr id="11" name="Picture Placeholder 9" descr="Abstract architecture polygon">
            <a:extLst>
              <a:ext uri="{FF2B5EF4-FFF2-40B4-BE49-F238E27FC236}">
                <a16:creationId xmlns:a16="http://schemas.microsoft.com/office/drawing/2014/main" id="{E0627F02-A752-4EBD-8A7A-59231DB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20023-0AF5-4509-81C9-363B42B3B1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356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9113-98CB-4DE9-A5AF-8B380F85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E626D-E44E-4E90-8D0D-03EB4FE8ABA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7F172-74FF-4ED8-A3D0-09F958BC1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Digital image steganography: Survey and analysis of current methods, Abbas </a:t>
            </a:r>
            <a:r>
              <a:rPr lang="en-IN" dirty="0" err="1"/>
              <a:t>Cheddad</a:t>
            </a:r>
            <a:r>
              <a:rPr lang="en-IN" dirty="0"/>
              <a:t>, Joan Condell, Kevin Curran, Paul Mc </a:t>
            </a:r>
            <a:r>
              <a:rPr lang="en-IN" dirty="0" err="1"/>
              <a:t>Kevitt</a:t>
            </a:r>
            <a:r>
              <a:rPr lang="en-IN" dirty="0"/>
              <a:t>. </a:t>
            </a:r>
          </a:p>
          <a:p>
            <a:r>
              <a:rPr lang="en-US" dirty="0"/>
              <a:t>A steganographic method for images by pixel-value differencing, Da-</a:t>
            </a:r>
            <a:r>
              <a:rPr lang="en-US" dirty="0" err="1"/>
              <a:t>ChunWua</a:t>
            </a:r>
            <a:r>
              <a:rPr lang="en-US" dirty="0"/>
              <a:t>, Wen-Hsiang </a:t>
            </a:r>
            <a:r>
              <a:rPr lang="en-US" dirty="0" err="1"/>
              <a:t>Tsaib</a:t>
            </a:r>
            <a:r>
              <a:rPr lang="en-US" dirty="0"/>
              <a:t>. </a:t>
            </a:r>
          </a:p>
          <a:p>
            <a:r>
              <a:rPr lang="en-US" dirty="0"/>
              <a:t>High payload steganography mechanism using hybrid edge detector, Wen-Jan Chen, Chin-Chen Chang, T. Hoang Ngan Le </a:t>
            </a:r>
          </a:p>
          <a:p>
            <a:r>
              <a:rPr lang="en-US" dirty="0"/>
              <a:t>Principle and applications of BPCS steganography, </a:t>
            </a:r>
            <a:r>
              <a:rPr lang="en-US" dirty="0" err="1"/>
              <a:t>E.Kawaguchi</a:t>
            </a:r>
            <a:r>
              <a:rPr lang="en-US" dirty="0"/>
              <a:t>, </a:t>
            </a:r>
            <a:r>
              <a:rPr lang="en-US" dirty="0" err="1"/>
              <a:t>R.O.Eason</a:t>
            </a:r>
            <a:r>
              <a:rPr lang="en-US" dirty="0"/>
              <a:t>. </a:t>
            </a:r>
          </a:p>
          <a:p>
            <a:r>
              <a:rPr lang="en-IN" dirty="0"/>
              <a:t>BPCS steganography using EZW lossy compressed images, Jeremiah Spaulding, Hideki Noda, </a:t>
            </a:r>
            <a:r>
              <a:rPr lang="en-IN" dirty="0" err="1"/>
              <a:t>Mahdad</a:t>
            </a:r>
            <a:r>
              <a:rPr lang="en-IN" dirty="0"/>
              <a:t> </a:t>
            </a:r>
            <a:r>
              <a:rPr lang="en-IN" dirty="0" err="1"/>
              <a:t>N.Shirazi</a:t>
            </a:r>
            <a:r>
              <a:rPr lang="en-IN" dirty="0"/>
              <a:t> , </a:t>
            </a:r>
            <a:r>
              <a:rPr lang="en-IN" dirty="0" err="1"/>
              <a:t>Eiji</a:t>
            </a:r>
            <a:r>
              <a:rPr lang="en-IN" dirty="0"/>
              <a:t> Kawaguchi </a:t>
            </a:r>
          </a:p>
          <a:p>
            <a:r>
              <a:rPr lang="en-US" dirty="0"/>
              <a:t>Enhance Embedding Capacity of Generalized Exploiting Modification Directions in Data Hiding, Y. Liu, C. Yang and Q. Sun. </a:t>
            </a:r>
          </a:p>
          <a:p>
            <a:r>
              <a:rPr lang="en-US" dirty="0"/>
              <a:t>A comparative analysis of image steganography based on DCT algorithm and steganography tool to hide nuclear reactors confidential information, Sahar </a:t>
            </a:r>
            <a:r>
              <a:rPr lang="en-US" dirty="0" err="1"/>
              <a:t>A.El_Rahman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277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B44EBD21-20D4-4A49-AE0E-49B717F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 bwMode="auto">
          <a:xfrm>
            <a:off x="0" y="0"/>
            <a:ext cx="9897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F4A5E-A9F1-453E-8560-E4417333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37" y="4667572"/>
            <a:ext cx="6798250" cy="1674470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5310-AA92-4829-8DD9-0644850C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26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AA1B-1F82-4741-879B-3C6A0AE7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477" y="2468069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9B8E8EA-0CFA-479B-BBCB-7A5FB05D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14" y="4663712"/>
            <a:ext cx="4471085" cy="1192038"/>
          </a:xfrm>
          <a:noFill/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endParaRPr lang="en-ZA" b="1" dirty="0">
              <a:solidFill>
                <a:schemeClr val="bg1"/>
              </a:solidFill>
            </a:endParaRPr>
          </a:p>
          <a:p>
            <a:pPr algn="r">
              <a:spcBef>
                <a:spcPts val="100"/>
              </a:spcBef>
            </a:pPr>
            <a:r>
              <a:rPr lang="en-ZA" b="1" dirty="0">
                <a:solidFill>
                  <a:schemeClr val="bg1"/>
                </a:solidFill>
              </a:rPr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>
                <a:solidFill>
                  <a:schemeClr val="bg1"/>
                </a:solidFill>
              </a:rPr>
              <a:t>Ritu</a:t>
            </a:r>
            <a:r>
              <a:rPr lang="en-ZA" b="1" dirty="0">
                <a:solidFill>
                  <a:schemeClr val="bg1"/>
                </a:solidFill>
              </a:rPr>
              <a:t> </a:t>
            </a:r>
            <a:r>
              <a:rPr lang="en-ZA" b="1" dirty="0" err="1">
                <a:solidFill>
                  <a:schemeClr val="bg1"/>
                </a:solidFill>
              </a:rPr>
              <a:t>Srivatsava</a:t>
            </a:r>
            <a:r>
              <a:rPr lang="en-ZA" b="1" dirty="0">
                <a:solidFill>
                  <a:schemeClr val="bg1"/>
                </a:solidFill>
              </a:rPr>
              <a:t> - 2018701002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03A97E-FBBA-4F9C-8DB3-4F2A67666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5" y="2685149"/>
            <a:ext cx="9131100" cy="432000"/>
          </a:xfrm>
        </p:spPr>
        <p:txBody>
          <a:bodyPr/>
          <a:lstStyle/>
          <a:p>
            <a:r>
              <a:rPr lang="en-ZA" dirty="0"/>
              <a:t>Problem 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18868"/>
            <a:ext cx="7034120" cy="4176507"/>
          </a:xfrm>
          <a:noFill/>
        </p:spPr>
        <p:txBody>
          <a:bodyPr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efficiently conceal an secret image in an image such that the hidden image in the stego-image is imperceptible to human vision system.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extract the hidden image from the stego-image</a:t>
            </a:r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F178827F-054F-4AF6-A616-BC78086A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0192" y="2140300"/>
            <a:ext cx="4199807" cy="393364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A6810-6921-4BA6-9036-5304659A35C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Main goals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057" y="1476796"/>
            <a:ext cx="5184800" cy="4677905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Exploring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Implementing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Evaluating </a:t>
            </a:r>
          </a:p>
          <a:p>
            <a:pPr marL="0" indent="0">
              <a:buNone/>
            </a:pPr>
            <a:r>
              <a:rPr lang="en-ZA" sz="2400" dirty="0"/>
              <a:t>	different methods of digital image steganography.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US" sz="2400" dirty="0"/>
              <a:t>The primary goal of each method is to </a:t>
            </a:r>
            <a:r>
              <a:rPr lang="en-US" sz="2400" b="1" dirty="0"/>
              <a:t>maximize the amount of information hidden </a:t>
            </a:r>
            <a:r>
              <a:rPr lang="en-US" sz="2400" dirty="0"/>
              <a:t>while keeping the noticeable  </a:t>
            </a:r>
            <a:r>
              <a:rPr lang="en-US" sz="2400" b="1" dirty="0"/>
              <a:t>difference to a minimum</a:t>
            </a:r>
            <a:endParaRPr lang="en-ZA" sz="2400" b="1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C4404-7310-4520-BD90-55A074D20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98" t="8453" b="27499"/>
          <a:stretch/>
        </p:blipFill>
        <p:spPr>
          <a:xfrm>
            <a:off x="5067300" y="1466429"/>
            <a:ext cx="7467600" cy="3914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A9567-E29A-4807-BF22-E6B03659653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A1C-704A-4763-A553-8431735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digital image steganography</a:t>
            </a:r>
            <a:endParaRPr lang="en-IN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E72EB668-1563-445E-9B1B-547BAEFED5F6}"/>
              </a:ext>
            </a:extLst>
          </p:cNvPr>
          <p:cNvGrpSpPr/>
          <p:nvPr/>
        </p:nvGrpSpPr>
        <p:grpSpPr>
          <a:xfrm>
            <a:off x="432001" y="1055802"/>
            <a:ext cx="9305888" cy="5458119"/>
            <a:chOff x="0" y="0"/>
            <a:chExt cx="5486400" cy="320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D195FA-87C3-4D36-BD6B-A584F67A6969}"/>
                </a:ext>
              </a:extLst>
            </p:cNvPr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69D15-616D-4C2C-A512-9F4A3556A79B}"/>
                </a:ext>
              </a:extLst>
            </p:cNvPr>
            <p:cNvSpPr/>
            <p:nvPr/>
          </p:nvSpPr>
          <p:spPr>
            <a:xfrm>
              <a:off x="69163" y="207709"/>
              <a:ext cx="914509" cy="498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C3A563-0458-4563-BDA1-DFE0C7D8C56A}"/>
                </a:ext>
              </a:extLst>
            </p:cNvPr>
            <p:cNvSpPr/>
            <p:nvPr/>
          </p:nvSpPr>
          <p:spPr>
            <a:xfrm>
              <a:off x="69272" y="831163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9EA5CB-5AF1-4A0E-8618-4604BA66E6A7}"/>
                </a:ext>
              </a:extLst>
            </p:cNvPr>
            <p:cNvSpPr/>
            <p:nvPr/>
          </p:nvSpPr>
          <p:spPr>
            <a:xfrm>
              <a:off x="3615929" y="51943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59A898-A310-45C9-82C6-ED127E5D7689}"/>
                </a:ext>
              </a:extLst>
            </p:cNvPr>
            <p:cNvSpPr/>
            <p:nvPr/>
          </p:nvSpPr>
          <p:spPr>
            <a:xfrm>
              <a:off x="4253453" y="2043437"/>
              <a:ext cx="1059764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C77931-8E12-4951-934B-D484D8E4457A}"/>
                </a:ext>
              </a:extLst>
            </p:cNvPr>
            <p:cNvSpPr/>
            <p:nvPr/>
          </p:nvSpPr>
          <p:spPr>
            <a:xfrm>
              <a:off x="4280946" y="2590691"/>
              <a:ext cx="1032271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A376C-DA6F-4EF5-8646-882C0CE74EA6}"/>
                </a:ext>
              </a:extLst>
            </p:cNvPr>
            <p:cNvSpPr/>
            <p:nvPr/>
          </p:nvSpPr>
          <p:spPr>
            <a:xfrm>
              <a:off x="817418" y="487274"/>
              <a:ext cx="2826327" cy="59338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PROCESS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8BFC3391-C658-4131-B83D-9B8019233A24}"/>
                </a:ext>
              </a:extLst>
            </p:cNvPr>
            <p:cNvSpPr txBox="1"/>
            <p:nvPr/>
          </p:nvSpPr>
          <p:spPr>
            <a:xfrm>
              <a:off x="1620874" y="1482434"/>
              <a:ext cx="1260764" cy="61652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 channel</a:t>
              </a:r>
              <a:endPara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96F4C-8CE3-4F75-A7F7-3F1701FACAB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572490" y="1017912"/>
              <a:ext cx="2500639" cy="132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2F47F1-1401-4A43-ADB6-9C3399455BF8}"/>
                </a:ext>
              </a:extLst>
            </p:cNvPr>
            <p:cNvSpPr/>
            <p:nvPr/>
          </p:nvSpPr>
          <p:spPr>
            <a:xfrm>
              <a:off x="1898073" y="2279074"/>
              <a:ext cx="2542143" cy="59309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EXTRACTION PROCESS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81F3A1-857D-4B56-A45D-A56206B54F4F}"/>
                </a:ext>
              </a:extLst>
            </p:cNvPr>
            <p:cNvSpPr/>
            <p:nvPr/>
          </p:nvSpPr>
          <p:spPr>
            <a:xfrm>
              <a:off x="1101327" y="235279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ABA7A5-C7B2-4B1F-965E-D2F3F8EB76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40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43508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" y="1364782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ECA64-8F9C-46F9-8E80-3816461FF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150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grpSp>
        <p:nvGrpSpPr>
          <p:cNvPr id="3" name="Canvas 28">
            <a:extLst>
              <a:ext uri="{FF2B5EF4-FFF2-40B4-BE49-F238E27FC236}">
                <a16:creationId xmlns:a16="http://schemas.microsoft.com/office/drawing/2014/main" id="{C3460C8C-D5CE-48F9-BD41-2B76CA5EDF63}"/>
              </a:ext>
            </a:extLst>
          </p:cNvPr>
          <p:cNvGrpSpPr/>
          <p:nvPr/>
        </p:nvGrpSpPr>
        <p:grpSpPr>
          <a:xfrm>
            <a:off x="188537" y="1330520"/>
            <a:ext cx="6928700" cy="5095480"/>
            <a:chOff x="0" y="0"/>
            <a:chExt cx="4427855" cy="28736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0B905-0175-405D-ABA8-57392675CCB8}"/>
                </a:ext>
              </a:extLst>
            </p:cNvPr>
            <p:cNvSpPr/>
            <p:nvPr/>
          </p:nvSpPr>
          <p:spPr>
            <a:xfrm>
              <a:off x="0" y="0"/>
              <a:ext cx="4427855" cy="2872740"/>
            </a:xfrm>
            <a:prstGeom prst="rect">
              <a:avLst/>
            </a:prstGeom>
          </p:spPr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9EFA06AA-8487-4660-95B3-88E8DA2D8770}"/>
                </a:ext>
              </a:extLst>
            </p:cNvPr>
            <p:cNvSpPr/>
            <p:nvPr/>
          </p:nvSpPr>
          <p:spPr>
            <a:xfrm>
              <a:off x="591055" y="44608"/>
              <a:ext cx="1124298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14583377-FEE0-47EB-A33E-3E9DFBB54194}"/>
                </a:ext>
              </a:extLst>
            </p:cNvPr>
            <p:cNvSpPr/>
            <p:nvPr/>
          </p:nvSpPr>
          <p:spPr>
            <a:xfrm>
              <a:off x="2993890" y="34542"/>
              <a:ext cx="1123897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25920D30-F97F-4C04-B8BC-93908E67778F}"/>
                </a:ext>
              </a:extLst>
            </p:cNvPr>
            <p:cNvSpPr/>
            <p:nvPr/>
          </p:nvSpPr>
          <p:spPr>
            <a:xfrm>
              <a:off x="620074" y="476954"/>
              <a:ext cx="1065365" cy="44842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Most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7703885B-EEE2-49CC-8B3B-9E2E61A5E89D}"/>
                </a:ext>
              </a:extLst>
            </p:cNvPr>
            <p:cNvSpPr/>
            <p:nvPr/>
          </p:nvSpPr>
          <p:spPr>
            <a:xfrm>
              <a:off x="3023117" y="501309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Flowchart: Or 8">
              <a:extLst>
                <a:ext uri="{FF2B5EF4-FFF2-40B4-BE49-F238E27FC236}">
                  <a16:creationId xmlns:a16="http://schemas.microsoft.com/office/drawing/2014/main" id="{2A6145A6-EAD2-4934-990A-C8F45E84704F}"/>
                </a:ext>
              </a:extLst>
            </p:cNvPr>
            <p:cNvSpPr/>
            <p:nvPr/>
          </p:nvSpPr>
          <p:spPr>
            <a:xfrm>
              <a:off x="2224256" y="580180"/>
              <a:ext cx="231354" cy="25590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EA3BB61-D94E-43AD-9D19-3F4413194A8E}"/>
                </a:ext>
              </a:extLst>
            </p:cNvPr>
            <p:cNvSpPr/>
            <p:nvPr/>
          </p:nvSpPr>
          <p:spPr>
            <a:xfrm>
              <a:off x="1775308" y="1166769"/>
              <a:ext cx="1123897" cy="304413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8F17C7C-96D5-4342-B91B-9780E616400E}"/>
                </a:ext>
              </a:extLst>
            </p:cNvPr>
            <p:cNvSpPr/>
            <p:nvPr/>
          </p:nvSpPr>
          <p:spPr>
            <a:xfrm>
              <a:off x="638339" y="2378731"/>
              <a:ext cx="1028836" cy="4664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7278AA1-1190-4C4E-8195-2E5C78AD13B8}"/>
                </a:ext>
              </a:extLst>
            </p:cNvPr>
            <p:cNvSpPr/>
            <p:nvPr/>
          </p:nvSpPr>
          <p:spPr>
            <a:xfrm>
              <a:off x="2993283" y="2392742"/>
              <a:ext cx="1123897" cy="48089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3793723-F253-4502-8030-A2FAED621199}"/>
                </a:ext>
              </a:extLst>
            </p:cNvPr>
            <p:cNvSpPr/>
            <p:nvPr/>
          </p:nvSpPr>
          <p:spPr>
            <a:xfrm>
              <a:off x="620888" y="1572845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(8-n) 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Most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D4B6285-AEE1-41D9-8E45-039B8638FB47}"/>
                </a:ext>
              </a:extLst>
            </p:cNvPr>
            <p:cNvSpPr/>
            <p:nvPr/>
          </p:nvSpPr>
          <p:spPr>
            <a:xfrm>
              <a:off x="3023320" y="1601062"/>
              <a:ext cx="1064840" cy="447489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2C74AF-32C9-4D6B-9B2B-AB8FD1B97CBC}"/>
                </a:ext>
              </a:extLst>
            </p:cNvPr>
            <p:cNvCxnSpPr/>
            <p:nvPr/>
          </p:nvCxnSpPr>
          <p:spPr>
            <a:xfrm flipH="1">
              <a:off x="1152753" y="349014"/>
              <a:ext cx="444" cy="12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1C6724-8D88-4DEA-9017-3C955ED47DB2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1685442" y="701170"/>
              <a:ext cx="538811" cy="6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97EE42-AE38-4EEC-9A91-A0C92405149C}"/>
                </a:ext>
              </a:extLst>
            </p:cNvPr>
            <p:cNvCxnSpPr>
              <a:stCxn id="8" idx="1"/>
              <a:endCxn id="9" idx="6"/>
            </p:cNvCxnSpPr>
            <p:nvPr/>
          </p:nvCxnSpPr>
          <p:spPr>
            <a:xfrm flipH="1" flipV="1">
              <a:off x="2455615" y="708136"/>
              <a:ext cx="567507" cy="17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B85480-956B-4EB6-94CA-E6B72D58BF1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3555532" y="338947"/>
              <a:ext cx="305" cy="162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61736-10C1-4D61-94F7-1F294BAB2F57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flipH="1">
              <a:off x="1153308" y="1471182"/>
              <a:ext cx="1183949" cy="101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277225-6A58-4ED2-AF2B-BF62794C232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2337257" y="1471182"/>
              <a:ext cx="1218483" cy="1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81666-7D16-4E30-9FDB-7C843D631091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152754" y="2020679"/>
              <a:ext cx="550" cy="35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34F79-0B8E-4582-A4F1-A5E00CCA580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3555231" y="2057798"/>
              <a:ext cx="608" cy="334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8A24CE-6CAF-403D-B243-18BA3DF1B1A4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2337257" y="836083"/>
              <a:ext cx="2676" cy="33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https://cdn-images-1.medium.com/max/1000/1*kpDa0jt6ftSce4b4DQA2MQ.png">
            <a:extLst>
              <a:ext uri="{FF2B5EF4-FFF2-40B4-BE49-F238E27FC236}">
                <a16:creationId xmlns:a16="http://schemas.microsoft.com/office/drawing/2014/main" id="{1B9D2C61-2036-4774-AAFE-E62001F36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2" y="2068711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CB052A-E4E4-4397-AAFB-F3311E44AA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773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243E13C-D7C0-47DD-8F7D-A0D74E1C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D3EF87-3287-4FE8-8EED-66B8A781D9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" y="763571"/>
            <a:ext cx="11755224" cy="609442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838F51-5807-4A7F-ACDC-000AE04EA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449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5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2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4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9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4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5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3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5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Props1.xml><?xml version="1.0" encoding="utf-8"?>
<ds:datastoreItem xmlns:ds="http://schemas.openxmlformats.org/officeDocument/2006/customXml" ds:itemID="{D7DA8081-182F-431E-84FA-E0EFB24283A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0BA3BF4-168A-40D8-9D0E-68692C00C65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B44550A-1B97-4ED1-8B92-99C84FE0B235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30AEFB6-4CCC-4AD1-AEE2-20370D47150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2CB60EE-778B-4B22-B9F7-E04F3AE32FEC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312840C8-53B8-40A8-AD6D-3418107E9A0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D902A87-66BE-44CA-A62B-5BB350E5413B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B3F10239-5B62-4157-9195-F99C89D3D720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F124769-03AD-4E22-9D3D-FB5D7DAFC8B4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44B9157-CCCB-4E72-94B4-42FE3E455E9A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ED42076-0BF9-421D-A716-4BDDC9483E3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B3F36B58-2978-4FEB-B578-59DC04E2CD8B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9482BC67-48DE-4965-9DAB-179EADF77ACA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D7964E16-D538-4D0B-9BD8-2AE780EB90E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3DE4CA0-F9C5-44B5-A86D-A636E82B8BDE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01403B34-E529-4A90-80EE-330D270E3A37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AE67AF3B-5786-401A-A91E-C0ACF1E366EC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CC1A71A5-B9C4-4846-B009-77EEC937E165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6B995FB5-3215-4838-8046-A66DAB7E2B95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822F31C7-093C-4872-8B22-F07A5D504E9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64725D35-7866-48D9-9D45-010227BF531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8B7588A-3990-4ECC-ADAA-523869702DE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F5562821-2AFE-4E38-8A96-F5FE0E851287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D7007712-8A93-460C-B05A-65BEDE48BBC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F342D1F9-83B1-459D-8C5D-3AB870945EE1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32FF9C2-C8A4-4E4A-AF3F-367F70E29704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585AD6A5-D3EC-4FF8-9E77-C01402A3FDF6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17572232-A21D-4351-A4B0-B82E4812E77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4EE7F5E3-7AD5-442A-9C72-F98C1C2EE3C2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D6878987-BF24-4D80-A1F3-6B37A7FD0748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E4934E25-8442-49E9-ABDF-3146C4145F3B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fb0879af-3eba-417a-a55a-ffe6dcd6ca77"/>
    <ds:schemaRef ds:uri="6dc4bcd6-49db-4c07-9060-8acfc67cef9f"/>
    <ds:schemaRef ds:uri="http://www.w3.org/XML/1998/namespace"/>
    <ds:schemaRef ds:uri="http://purl.org/dc/terms/"/>
  </ds:schemaRefs>
</ds:datastoreItem>
</file>

<file path=customXml/itemProps39.xml><?xml version="1.0" encoding="utf-8"?>
<ds:datastoreItem xmlns:ds="http://schemas.openxmlformats.org/officeDocument/2006/customXml" ds:itemID="{57CAAF5E-999B-4652-8120-F69FD790BA8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0AF1ACF-FFB8-457B-A8DE-3B7AE54078B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5D07DA2E-C8DD-442E-B414-6AA21169ABE1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C185EF59-DBB5-463C-AED1-DB19C32B4DDB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F9BB70A6-7BBC-4B0D-A9D4-0F21AACCAC88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E1E5CB05-90A8-44C3-AB2F-BBF03948CBB5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558AD331-2FED-49A0-AAA7-594D8CAF67B0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84C92B16-7067-4BF3-BFF0-88C787BE31B5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581FC126-08D0-40AB-8160-1BC16016F2DC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D780087B-E554-4467-854E-918F30A5FA34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61951A79-0BE8-45AD-96E2-0EC8E386C639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410E0353-4D7D-4E9C-B218-C6875DA4DD1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23E01F0-8A77-426F-85E4-E3A23E93F1E7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04B15DED-E053-4A31-AF13-C19037DB5254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3AAA14C4-87A1-494D-AA44-854F0602B17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3D39B2AA-4CDB-4576-8B5B-D69E3D692D74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087FFA5B-038D-4B16-A771-08723A8594A5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4462DC4A-7048-443F-AAC3-E021EC388F4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46532701-E6D8-4091-BD7F-421A78AD275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E7DCEFF9-8F3A-47A9-B53E-A26F840338FA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FC588290-77A0-4D09-BD25-DBA5A25C7FC5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A64C168-C5E6-47D0-A730-ABC486EAB26C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8B4F83F7-7E74-4657-A8DB-B9A01029097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E21761A-B405-4D1D-84EC-CC914BF9249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8.xml><?xml version="1.0" encoding="utf-8"?>
<ds:datastoreItem xmlns:ds="http://schemas.openxmlformats.org/officeDocument/2006/customXml" ds:itemID="{A8E04F3F-4238-434C-86DA-7B25C91DE31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E2F5123D-6C40-4E92-932E-9A69D48432B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1667</Words>
  <Application>Microsoft Office PowerPoint</Application>
  <PresentationFormat>Widescreen</PresentationFormat>
  <Paragraphs>346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Corbel</vt:lpstr>
      <vt:lpstr>Courier New</vt:lpstr>
      <vt:lpstr>Times New Roman</vt:lpstr>
      <vt:lpstr>Wingdings</vt:lpstr>
      <vt:lpstr>Office Theme</vt:lpstr>
      <vt:lpstr>Methods in digital IMAGE steganography</vt:lpstr>
      <vt:lpstr>PowerPoint Presentation</vt:lpstr>
      <vt:lpstr>PowerPoint Presentation</vt:lpstr>
      <vt:lpstr>Problem  definition</vt:lpstr>
      <vt:lpstr>Main goals of the project</vt:lpstr>
      <vt:lpstr>Overview of digital image steganography</vt:lpstr>
      <vt:lpstr>Content</vt:lpstr>
      <vt:lpstr>Least Significant Bit (LSB) substitution</vt:lpstr>
      <vt:lpstr>Least Significant Bit (LSB) substitution</vt:lpstr>
      <vt:lpstr>Least Significant Bit (LSB) substitution</vt:lpstr>
      <vt:lpstr>Content</vt:lpstr>
      <vt:lpstr>Edge image based steganography</vt:lpstr>
      <vt:lpstr>Edge image based steganography</vt:lpstr>
      <vt:lpstr>Content</vt:lpstr>
      <vt:lpstr>Bit plane complexity</vt:lpstr>
      <vt:lpstr>Bit plane complexity Conjugate</vt:lpstr>
      <vt:lpstr>Bit plane complexity based steganography</vt:lpstr>
      <vt:lpstr>Bit plane complexity based steganography</vt:lpstr>
      <vt:lpstr>Bit plane complexity based steganography</vt:lpstr>
      <vt:lpstr>Content</vt:lpstr>
      <vt:lpstr>Pixel Value Differencing (PVD) based steganography </vt:lpstr>
      <vt:lpstr>Pixel Value Differencing (PVD) based steganography </vt:lpstr>
      <vt:lpstr>Pixel Value Differencing (PVD) based steganography </vt:lpstr>
      <vt:lpstr>Content</vt:lpstr>
      <vt:lpstr>Exploiting Modification Direction (EMD)</vt:lpstr>
      <vt:lpstr>Exploiting Modification Direction (EMD)</vt:lpstr>
      <vt:lpstr>Content</vt:lpstr>
      <vt:lpstr>Sparse pixels from histogram and Euclidean distance Measure in spatial domain</vt:lpstr>
      <vt:lpstr>Sparse pixels from histogram and Euclidean distance Measure in spatial domain</vt:lpstr>
      <vt:lpstr>Content</vt:lpstr>
      <vt:lpstr>Discrete Cosine Transform</vt:lpstr>
      <vt:lpstr>Discrete Cosine Transform</vt:lpstr>
      <vt:lpstr>Discrete Cosine Transform</vt:lpstr>
      <vt:lpstr>Future work and conclusion</vt:lpstr>
      <vt:lpstr>PowerPoint Presentation</vt:lpstr>
      <vt:lpstr>references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2018-09-29T09:14:54Z</dcterms:created>
  <dcterms:modified xsi:type="dcterms:W3CDTF">2018-11-28T11:39:59Z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